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77" r:id="rId5"/>
    <p:sldId id="278" r:id="rId6"/>
    <p:sldId id="279" r:id="rId7"/>
    <p:sldId id="280" r:id="rId8"/>
    <p:sldId id="281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1"/>
    <p:restoredTop sz="94660"/>
  </p:normalViewPr>
  <p:slideViewPr>
    <p:cSldViewPr>
      <p:cViewPr varScale="1">
        <p:scale>
          <a:sx n="82" d="100"/>
          <a:sy n="82" d="100"/>
        </p:scale>
        <p:origin x="466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al Jain" userId="51c8f061-299c-44fe-993f-a386b901f7f1" providerId="ADAL" clId="{1F52DA84-2762-42CB-8700-60F8885F2F63}"/>
    <pc:docChg chg="undo redo custSel modSld modMainMaster">
      <pc:chgData name="Sheetal Jain" userId="51c8f061-299c-44fe-993f-a386b901f7f1" providerId="ADAL" clId="{1F52DA84-2762-42CB-8700-60F8885F2F63}" dt="2020-10-06T08:33:18.051" v="660" actId="1037"/>
      <pc:docMkLst>
        <pc:docMk/>
      </pc:docMkLst>
      <pc:sldChg chg="addSp delSp modSp mod">
        <pc:chgData name="Sheetal Jain" userId="51c8f061-299c-44fe-993f-a386b901f7f1" providerId="ADAL" clId="{1F52DA84-2762-42CB-8700-60F8885F2F63}" dt="2020-10-05T09:23:21.429" v="606" actId="692"/>
        <pc:sldMkLst>
          <pc:docMk/>
          <pc:sldMk cId="3301150614" sldId="278"/>
        </pc:sldMkLst>
        <pc:spChg chg="add del mod">
          <ac:chgData name="Sheetal Jain" userId="51c8f061-299c-44fe-993f-a386b901f7f1" providerId="ADAL" clId="{1F52DA84-2762-42CB-8700-60F8885F2F63}" dt="2020-10-05T06:30:41.465" v="9" actId="478"/>
          <ac:spMkLst>
            <pc:docMk/>
            <pc:sldMk cId="3301150614" sldId="278"/>
            <ac:spMk id="8" creationId="{3F469291-7772-4924-9014-DD6F957C12B6}"/>
          </ac:spMkLst>
        </pc:spChg>
        <pc:spChg chg="mod">
          <ac:chgData name="Sheetal Jain" userId="51c8f061-299c-44fe-993f-a386b901f7f1" providerId="ADAL" clId="{1F52DA84-2762-42CB-8700-60F8885F2F63}" dt="2020-10-05T06:31:06.137" v="13" actId="1076"/>
          <ac:spMkLst>
            <pc:docMk/>
            <pc:sldMk cId="3301150614" sldId="278"/>
            <ac:spMk id="25" creationId="{00000000-0000-0000-0000-000000000000}"/>
          </ac:spMkLst>
        </pc:spChg>
        <pc:picChg chg="add mod ord modCrop">
          <ac:chgData name="Sheetal Jain" userId="51c8f061-299c-44fe-993f-a386b901f7f1" providerId="ADAL" clId="{1F52DA84-2762-42CB-8700-60F8885F2F63}" dt="2020-10-05T09:23:21.429" v="606" actId="692"/>
          <ac:picMkLst>
            <pc:docMk/>
            <pc:sldMk cId="3301150614" sldId="278"/>
            <ac:picMk id="6" creationId="{EF02E4F1-4B49-44E0-8BFB-DEE4B14950A4}"/>
          </ac:picMkLst>
        </pc:picChg>
        <pc:picChg chg="del">
          <ac:chgData name="Sheetal Jain" userId="51c8f061-299c-44fe-993f-a386b901f7f1" providerId="ADAL" clId="{1F52DA84-2762-42CB-8700-60F8885F2F63}" dt="2020-10-05T06:30:28.324" v="8" actId="478"/>
          <ac:picMkLst>
            <pc:docMk/>
            <pc:sldMk cId="3301150614" sldId="278"/>
            <ac:picMk id="19" creationId="{00000000-0000-0000-0000-000000000000}"/>
          </ac:picMkLst>
        </pc:picChg>
        <pc:cxnChg chg="mod">
          <ac:chgData name="Sheetal Jain" userId="51c8f061-299c-44fe-993f-a386b901f7f1" providerId="ADAL" clId="{1F52DA84-2762-42CB-8700-60F8885F2F63}" dt="2020-10-05T07:29:39.831" v="30" actId="14100"/>
          <ac:cxnSpMkLst>
            <pc:docMk/>
            <pc:sldMk cId="3301150614" sldId="278"/>
            <ac:cxnSpMk id="28" creationId="{00000000-0000-0000-0000-000000000000}"/>
          </ac:cxnSpMkLst>
        </pc:cxnChg>
      </pc:sldChg>
      <pc:sldChg chg="addSp delSp modSp mod">
        <pc:chgData name="Sheetal Jain" userId="51c8f061-299c-44fe-993f-a386b901f7f1" providerId="ADAL" clId="{1F52DA84-2762-42CB-8700-60F8885F2F63}" dt="2020-10-05T09:23:44.551" v="608" actId="692"/>
        <pc:sldMkLst>
          <pc:docMk/>
          <pc:sldMk cId="289505195" sldId="279"/>
        </pc:sldMkLst>
        <pc:spChg chg="mod">
          <ac:chgData name="Sheetal Jain" userId="51c8f061-299c-44fe-993f-a386b901f7f1" providerId="ADAL" clId="{1F52DA84-2762-42CB-8700-60F8885F2F63}" dt="2020-10-05T07:34:08.238" v="136" actId="6549"/>
          <ac:spMkLst>
            <pc:docMk/>
            <pc:sldMk cId="289505195" sldId="279"/>
            <ac:spMk id="5" creationId="{00000000-0000-0000-0000-000000000000}"/>
          </ac:spMkLst>
        </pc:spChg>
        <pc:spChg chg="mod">
          <ac:chgData name="Sheetal Jain" userId="51c8f061-299c-44fe-993f-a386b901f7f1" providerId="ADAL" clId="{1F52DA84-2762-42CB-8700-60F8885F2F63}" dt="2020-10-05T07:35:15.409" v="151" actId="1076"/>
          <ac:spMkLst>
            <pc:docMk/>
            <pc:sldMk cId="289505195" sldId="279"/>
            <ac:spMk id="25" creationId="{00000000-0000-0000-0000-000000000000}"/>
          </ac:spMkLst>
        </pc:spChg>
        <pc:picChg chg="add del mod modCrop">
          <ac:chgData name="Sheetal Jain" userId="51c8f061-299c-44fe-993f-a386b901f7f1" providerId="ADAL" clId="{1F52DA84-2762-42CB-8700-60F8885F2F63}" dt="2020-10-05T07:33:36.726" v="63" actId="478"/>
          <ac:picMkLst>
            <pc:docMk/>
            <pc:sldMk cId="289505195" sldId="279"/>
            <ac:picMk id="3" creationId="{1C94FE0F-B534-4B24-B252-3D1D7495B320}"/>
          </ac:picMkLst>
        </pc:picChg>
        <pc:picChg chg="add mod ord modCrop">
          <ac:chgData name="Sheetal Jain" userId="51c8f061-299c-44fe-993f-a386b901f7f1" providerId="ADAL" clId="{1F52DA84-2762-42CB-8700-60F8885F2F63}" dt="2020-10-05T09:23:44.551" v="608" actId="692"/>
          <ac:picMkLst>
            <pc:docMk/>
            <pc:sldMk cId="289505195" sldId="279"/>
            <ac:picMk id="7" creationId="{93DB7260-BA88-49CA-87E8-60834CA3C1A8}"/>
          </ac:picMkLst>
        </pc:picChg>
        <pc:picChg chg="del">
          <ac:chgData name="Sheetal Jain" userId="51c8f061-299c-44fe-993f-a386b901f7f1" providerId="ADAL" clId="{1F52DA84-2762-42CB-8700-60F8885F2F63}" dt="2020-10-05T07:34:11.183" v="137" actId="478"/>
          <ac:picMkLst>
            <pc:docMk/>
            <pc:sldMk cId="289505195" sldId="279"/>
            <ac:picMk id="14" creationId="{00000000-0000-0000-0000-000000000000}"/>
          </ac:picMkLst>
        </pc:picChg>
        <pc:cxnChg chg="mod">
          <ac:chgData name="Sheetal Jain" userId="51c8f061-299c-44fe-993f-a386b901f7f1" providerId="ADAL" clId="{1F52DA84-2762-42CB-8700-60F8885F2F63}" dt="2020-10-05T07:35:50.980" v="161" actId="14100"/>
          <ac:cxnSpMkLst>
            <pc:docMk/>
            <pc:sldMk cId="289505195" sldId="279"/>
            <ac:cxnSpMk id="28" creationId="{00000000-0000-0000-0000-000000000000}"/>
          </ac:cxnSpMkLst>
        </pc:cxnChg>
      </pc:sldChg>
      <pc:sldChg chg="addSp delSp modSp mod">
        <pc:chgData name="Sheetal Jain" userId="51c8f061-299c-44fe-993f-a386b901f7f1" providerId="ADAL" clId="{1F52DA84-2762-42CB-8700-60F8885F2F63}" dt="2020-10-05T09:24:06.750" v="609" actId="692"/>
        <pc:sldMkLst>
          <pc:docMk/>
          <pc:sldMk cId="3701116132" sldId="280"/>
        </pc:sldMkLst>
        <pc:spChg chg="add del mod">
          <ac:chgData name="Sheetal Jain" userId="51c8f061-299c-44fe-993f-a386b901f7f1" providerId="ADAL" clId="{1F52DA84-2762-42CB-8700-60F8885F2F63}" dt="2020-10-05T07:36:57.236" v="170" actId="478"/>
          <ac:spMkLst>
            <pc:docMk/>
            <pc:sldMk cId="3701116132" sldId="280"/>
            <ac:spMk id="7" creationId="{F0443C81-8AC9-4323-9F8E-81059EA6862D}"/>
          </ac:spMkLst>
        </pc:spChg>
        <pc:spChg chg="mod">
          <ac:chgData name="Sheetal Jain" userId="51c8f061-299c-44fe-993f-a386b901f7f1" providerId="ADAL" clId="{1F52DA84-2762-42CB-8700-60F8885F2F63}" dt="2020-10-05T07:37:29.100" v="185" actId="1036"/>
          <ac:spMkLst>
            <pc:docMk/>
            <pc:sldMk cId="3701116132" sldId="280"/>
            <ac:spMk id="25" creationId="{00000000-0000-0000-0000-000000000000}"/>
          </ac:spMkLst>
        </pc:spChg>
        <pc:picChg chg="add mod ord modCrop">
          <ac:chgData name="Sheetal Jain" userId="51c8f061-299c-44fe-993f-a386b901f7f1" providerId="ADAL" clId="{1F52DA84-2762-42CB-8700-60F8885F2F63}" dt="2020-10-05T09:24:06.750" v="609" actId="692"/>
          <ac:picMkLst>
            <pc:docMk/>
            <pc:sldMk cId="3701116132" sldId="280"/>
            <ac:picMk id="3" creationId="{59A1B616-BDDA-4B38-8D0B-A1111093D21F}"/>
          </ac:picMkLst>
        </pc:picChg>
        <pc:picChg chg="del">
          <ac:chgData name="Sheetal Jain" userId="51c8f061-299c-44fe-993f-a386b901f7f1" providerId="ADAL" clId="{1F52DA84-2762-42CB-8700-60F8885F2F63}" dt="2020-10-05T07:36:51.878" v="169" actId="478"/>
          <ac:picMkLst>
            <pc:docMk/>
            <pc:sldMk cId="3701116132" sldId="280"/>
            <ac:picMk id="15" creationId="{00000000-0000-0000-0000-000000000000}"/>
          </ac:picMkLst>
        </pc:picChg>
        <pc:cxnChg chg="mod">
          <ac:chgData name="Sheetal Jain" userId="51c8f061-299c-44fe-993f-a386b901f7f1" providerId="ADAL" clId="{1F52DA84-2762-42CB-8700-60F8885F2F63}" dt="2020-10-05T07:37:34.317" v="186" actId="14100"/>
          <ac:cxnSpMkLst>
            <pc:docMk/>
            <pc:sldMk cId="3701116132" sldId="280"/>
            <ac:cxnSpMk id="28" creationId="{00000000-0000-0000-0000-000000000000}"/>
          </ac:cxnSpMkLst>
        </pc:cxnChg>
      </pc:sldChg>
      <pc:sldChg chg="addSp delSp modSp mod">
        <pc:chgData name="Sheetal Jain" userId="51c8f061-299c-44fe-993f-a386b901f7f1" providerId="ADAL" clId="{1F52DA84-2762-42CB-8700-60F8885F2F63}" dt="2020-10-05T09:24:28.773" v="610" actId="692"/>
        <pc:sldMkLst>
          <pc:docMk/>
          <pc:sldMk cId="1797633582" sldId="284"/>
        </pc:sldMkLst>
        <pc:spChg chg="add del mod">
          <ac:chgData name="Sheetal Jain" userId="51c8f061-299c-44fe-993f-a386b901f7f1" providerId="ADAL" clId="{1F52DA84-2762-42CB-8700-60F8885F2F63}" dt="2020-10-05T07:39:08.027" v="189" actId="478"/>
          <ac:spMkLst>
            <pc:docMk/>
            <pc:sldMk cId="1797633582" sldId="284"/>
            <ac:spMk id="7" creationId="{2C9E0139-EAE0-4EC2-A432-8F0661422B1B}"/>
          </ac:spMkLst>
        </pc:spChg>
        <pc:spChg chg="mod">
          <ac:chgData name="Sheetal Jain" userId="51c8f061-299c-44fe-993f-a386b901f7f1" providerId="ADAL" clId="{1F52DA84-2762-42CB-8700-60F8885F2F63}" dt="2020-10-05T07:39:19.859" v="192" actId="1076"/>
          <ac:spMkLst>
            <pc:docMk/>
            <pc:sldMk cId="1797633582" sldId="284"/>
            <ac:spMk id="25" creationId="{00000000-0000-0000-0000-000000000000}"/>
          </ac:spMkLst>
        </pc:spChg>
        <pc:picChg chg="add mod ord">
          <ac:chgData name="Sheetal Jain" userId="51c8f061-299c-44fe-993f-a386b901f7f1" providerId="ADAL" clId="{1F52DA84-2762-42CB-8700-60F8885F2F63}" dt="2020-10-05T09:24:28.773" v="610" actId="692"/>
          <ac:picMkLst>
            <pc:docMk/>
            <pc:sldMk cId="1797633582" sldId="284"/>
            <ac:picMk id="2" creationId="{F0D2A83E-8A4A-4A73-9A16-C8E15947AD4B}"/>
          </ac:picMkLst>
        </pc:picChg>
        <pc:picChg chg="del">
          <ac:chgData name="Sheetal Jain" userId="51c8f061-299c-44fe-993f-a386b901f7f1" providerId="ADAL" clId="{1F52DA84-2762-42CB-8700-60F8885F2F63}" dt="2020-10-05T07:39:02.878" v="188" actId="478"/>
          <ac:picMkLst>
            <pc:docMk/>
            <pc:sldMk cId="1797633582" sldId="284"/>
            <ac:picMk id="19" creationId="{00000000-0000-0000-0000-000000000000}"/>
          </ac:picMkLst>
        </pc:picChg>
        <pc:cxnChg chg="mod">
          <ac:chgData name="Sheetal Jain" userId="51c8f061-299c-44fe-993f-a386b901f7f1" providerId="ADAL" clId="{1F52DA84-2762-42CB-8700-60F8885F2F63}" dt="2020-10-05T07:39:33.064" v="196" actId="14100"/>
          <ac:cxnSpMkLst>
            <pc:docMk/>
            <pc:sldMk cId="1797633582" sldId="284"/>
            <ac:cxnSpMk id="28" creationId="{00000000-0000-0000-0000-000000000000}"/>
          </ac:cxnSpMkLst>
        </pc:cxnChg>
      </pc:sldChg>
      <pc:sldChg chg="addSp delSp modSp mod">
        <pc:chgData name="Sheetal Jain" userId="51c8f061-299c-44fe-993f-a386b901f7f1" providerId="ADAL" clId="{1F52DA84-2762-42CB-8700-60F8885F2F63}" dt="2020-10-05T09:24:50.088" v="611" actId="692"/>
        <pc:sldMkLst>
          <pc:docMk/>
          <pc:sldMk cId="1837114119" sldId="285"/>
        </pc:sldMkLst>
        <pc:spChg chg="mod">
          <ac:chgData name="Sheetal Jain" userId="51c8f061-299c-44fe-993f-a386b901f7f1" providerId="ADAL" clId="{1F52DA84-2762-42CB-8700-60F8885F2F63}" dt="2020-10-05T07:40:36.294" v="222" actId="20577"/>
          <ac:spMkLst>
            <pc:docMk/>
            <pc:sldMk cId="1837114119" sldId="285"/>
            <ac:spMk id="5" creationId="{00000000-0000-0000-0000-000000000000}"/>
          </ac:spMkLst>
        </pc:spChg>
        <pc:spChg chg="mod">
          <ac:chgData name="Sheetal Jain" userId="51c8f061-299c-44fe-993f-a386b901f7f1" providerId="ADAL" clId="{1F52DA84-2762-42CB-8700-60F8885F2F63}" dt="2020-10-05T07:41:40.051" v="241" actId="1038"/>
          <ac:spMkLst>
            <pc:docMk/>
            <pc:sldMk cId="1837114119" sldId="285"/>
            <ac:spMk id="25" creationId="{00000000-0000-0000-0000-000000000000}"/>
          </ac:spMkLst>
        </pc:spChg>
        <pc:picChg chg="add mod ord modCrop">
          <ac:chgData name="Sheetal Jain" userId="51c8f061-299c-44fe-993f-a386b901f7f1" providerId="ADAL" clId="{1F52DA84-2762-42CB-8700-60F8885F2F63}" dt="2020-10-05T09:24:50.088" v="611" actId="692"/>
          <ac:picMkLst>
            <pc:docMk/>
            <pc:sldMk cId="1837114119" sldId="285"/>
            <ac:picMk id="3" creationId="{48C6766A-52CE-4159-8658-A295BF8DD46A}"/>
          </ac:picMkLst>
        </pc:picChg>
        <pc:picChg chg="del">
          <ac:chgData name="Sheetal Jain" userId="51c8f061-299c-44fe-993f-a386b901f7f1" providerId="ADAL" clId="{1F52DA84-2762-42CB-8700-60F8885F2F63}" dt="2020-10-05T07:41:09.859" v="229" actId="478"/>
          <ac:picMkLst>
            <pc:docMk/>
            <pc:sldMk cId="1837114119" sldId="285"/>
            <ac:picMk id="14" creationId="{00000000-0000-0000-0000-000000000000}"/>
          </ac:picMkLst>
        </pc:picChg>
        <pc:cxnChg chg="mod">
          <ac:chgData name="Sheetal Jain" userId="51c8f061-299c-44fe-993f-a386b901f7f1" providerId="ADAL" clId="{1F52DA84-2762-42CB-8700-60F8885F2F63}" dt="2020-10-05T07:42:09.459" v="252" actId="1076"/>
          <ac:cxnSpMkLst>
            <pc:docMk/>
            <pc:sldMk cId="1837114119" sldId="285"/>
            <ac:cxnSpMk id="28" creationId="{00000000-0000-0000-0000-000000000000}"/>
          </ac:cxnSpMkLst>
        </pc:cxnChg>
      </pc:sldChg>
      <pc:sldChg chg="addSp delSp modSp mod">
        <pc:chgData name="Sheetal Jain" userId="51c8f061-299c-44fe-993f-a386b901f7f1" providerId="ADAL" clId="{1F52DA84-2762-42CB-8700-60F8885F2F63}" dt="2020-10-05T09:25:04.257" v="612" actId="692"/>
        <pc:sldMkLst>
          <pc:docMk/>
          <pc:sldMk cId="972253800" sldId="286"/>
        </pc:sldMkLst>
        <pc:spChg chg="add del mod">
          <ac:chgData name="Sheetal Jain" userId="51c8f061-299c-44fe-993f-a386b901f7f1" providerId="ADAL" clId="{1F52DA84-2762-42CB-8700-60F8885F2F63}" dt="2020-10-05T07:44:17.817" v="261" actId="478"/>
          <ac:spMkLst>
            <pc:docMk/>
            <pc:sldMk cId="972253800" sldId="286"/>
            <ac:spMk id="7" creationId="{E2D17B8C-7FC1-4D46-8087-49F1E16597CB}"/>
          </ac:spMkLst>
        </pc:spChg>
        <pc:spChg chg="mod">
          <ac:chgData name="Sheetal Jain" userId="51c8f061-299c-44fe-993f-a386b901f7f1" providerId="ADAL" clId="{1F52DA84-2762-42CB-8700-60F8885F2F63}" dt="2020-10-05T07:44:42.492" v="267" actId="1076"/>
          <ac:spMkLst>
            <pc:docMk/>
            <pc:sldMk cId="972253800" sldId="286"/>
            <ac:spMk id="25" creationId="{00000000-0000-0000-0000-000000000000}"/>
          </ac:spMkLst>
        </pc:spChg>
        <pc:picChg chg="add mod ord modCrop">
          <ac:chgData name="Sheetal Jain" userId="51c8f061-299c-44fe-993f-a386b901f7f1" providerId="ADAL" clId="{1F52DA84-2762-42CB-8700-60F8885F2F63}" dt="2020-10-05T09:25:04.257" v="612" actId="692"/>
          <ac:picMkLst>
            <pc:docMk/>
            <pc:sldMk cId="972253800" sldId="286"/>
            <ac:picMk id="3" creationId="{BBCBC14B-FA13-423D-80B5-7D2177472AFD}"/>
          </ac:picMkLst>
        </pc:picChg>
        <pc:picChg chg="del">
          <ac:chgData name="Sheetal Jain" userId="51c8f061-299c-44fe-993f-a386b901f7f1" providerId="ADAL" clId="{1F52DA84-2762-42CB-8700-60F8885F2F63}" dt="2020-10-05T07:44:14.756" v="260" actId="478"/>
          <ac:picMkLst>
            <pc:docMk/>
            <pc:sldMk cId="972253800" sldId="286"/>
            <ac:picMk id="15" creationId="{00000000-0000-0000-0000-000000000000}"/>
          </ac:picMkLst>
        </pc:picChg>
        <pc:cxnChg chg="mod">
          <ac:chgData name="Sheetal Jain" userId="51c8f061-299c-44fe-993f-a386b901f7f1" providerId="ADAL" clId="{1F52DA84-2762-42CB-8700-60F8885F2F63}" dt="2020-10-05T07:44:47.445" v="268" actId="14100"/>
          <ac:cxnSpMkLst>
            <pc:docMk/>
            <pc:sldMk cId="972253800" sldId="286"/>
            <ac:cxnSpMk id="28" creationId="{00000000-0000-0000-0000-000000000000}"/>
          </ac:cxnSpMkLst>
        </pc:cxnChg>
      </pc:sldChg>
      <pc:sldChg chg="addSp delSp modSp mod">
        <pc:chgData name="Sheetal Jain" userId="51c8f061-299c-44fe-993f-a386b901f7f1" providerId="ADAL" clId="{1F52DA84-2762-42CB-8700-60F8885F2F63}" dt="2020-10-06T08:31:15.365" v="619" actId="14100"/>
        <pc:sldMkLst>
          <pc:docMk/>
          <pc:sldMk cId="3481854585" sldId="287"/>
        </pc:sldMkLst>
        <pc:spChg chg="mod">
          <ac:chgData name="Sheetal Jain" userId="51c8f061-299c-44fe-993f-a386b901f7f1" providerId="ADAL" clId="{1F52DA84-2762-42CB-8700-60F8885F2F63}" dt="2020-10-05T07:47:33.510" v="347" actId="20577"/>
          <ac:spMkLst>
            <pc:docMk/>
            <pc:sldMk cId="3481854585" sldId="287"/>
            <ac:spMk id="5" creationId="{00000000-0000-0000-0000-000000000000}"/>
          </ac:spMkLst>
        </pc:spChg>
        <pc:spChg chg="mod">
          <ac:chgData name="Sheetal Jain" userId="51c8f061-299c-44fe-993f-a386b901f7f1" providerId="ADAL" clId="{1F52DA84-2762-42CB-8700-60F8885F2F63}" dt="2020-10-05T07:48:36.267" v="360" actId="14100"/>
          <ac:spMkLst>
            <pc:docMk/>
            <pc:sldMk cId="3481854585" sldId="287"/>
            <ac:spMk id="18" creationId="{00000000-0000-0000-0000-000000000000}"/>
          </ac:spMkLst>
        </pc:spChg>
        <pc:spChg chg="mod">
          <ac:chgData name="Sheetal Jain" userId="51c8f061-299c-44fe-993f-a386b901f7f1" providerId="ADAL" clId="{1F52DA84-2762-42CB-8700-60F8885F2F63}" dt="2020-10-05T07:49:12.383" v="372" actId="14100"/>
          <ac:spMkLst>
            <pc:docMk/>
            <pc:sldMk cId="3481854585" sldId="287"/>
            <ac:spMk id="25" creationId="{00000000-0000-0000-0000-000000000000}"/>
          </ac:spMkLst>
        </pc:spChg>
        <pc:spChg chg="mod">
          <ac:chgData name="Sheetal Jain" userId="51c8f061-299c-44fe-993f-a386b901f7f1" providerId="ADAL" clId="{1F52DA84-2762-42CB-8700-60F8885F2F63}" dt="2020-10-05T07:48:54.292" v="368" actId="14100"/>
          <ac:spMkLst>
            <pc:docMk/>
            <pc:sldMk cId="3481854585" sldId="287"/>
            <ac:spMk id="30" creationId="{00000000-0000-0000-0000-000000000000}"/>
          </ac:spMkLst>
        </pc:spChg>
        <pc:picChg chg="add del">
          <ac:chgData name="Sheetal Jain" userId="51c8f061-299c-44fe-993f-a386b901f7f1" providerId="ADAL" clId="{1F52DA84-2762-42CB-8700-60F8885F2F63}" dt="2020-10-05T07:45:42.408" v="270" actId="22"/>
          <ac:picMkLst>
            <pc:docMk/>
            <pc:sldMk cId="3481854585" sldId="287"/>
            <ac:picMk id="3" creationId="{6D4F3958-8AE6-412C-86DF-92DBB2F84F7E}"/>
          </ac:picMkLst>
        </pc:picChg>
        <pc:picChg chg="add mod ord modCrop">
          <ac:chgData name="Sheetal Jain" userId="51c8f061-299c-44fe-993f-a386b901f7f1" providerId="ADAL" clId="{1F52DA84-2762-42CB-8700-60F8885F2F63}" dt="2020-10-05T09:25:18" v="613" actId="692"/>
          <ac:picMkLst>
            <pc:docMk/>
            <pc:sldMk cId="3481854585" sldId="287"/>
            <ac:picMk id="7" creationId="{2F118AC8-C099-48BD-8849-770344053F2D}"/>
          </ac:picMkLst>
        </pc:picChg>
        <pc:picChg chg="del">
          <ac:chgData name="Sheetal Jain" userId="51c8f061-299c-44fe-993f-a386b901f7f1" providerId="ADAL" clId="{1F52DA84-2762-42CB-8700-60F8885F2F63}" dt="2020-10-05T07:48:08.552" v="354" actId="478"/>
          <ac:picMkLst>
            <pc:docMk/>
            <pc:sldMk cId="3481854585" sldId="287"/>
            <ac:picMk id="14" creationId="{00000000-0000-0000-0000-000000000000}"/>
          </ac:picMkLst>
        </pc:picChg>
        <pc:cxnChg chg="mod">
          <ac:chgData name="Sheetal Jain" userId="51c8f061-299c-44fe-993f-a386b901f7f1" providerId="ADAL" clId="{1F52DA84-2762-42CB-8700-60F8885F2F63}" dt="2020-10-05T07:48:54.292" v="368" actId="14100"/>
          <ac:cxnSpMkLst>
            <pc:docMk/>
            <pc:sldMk cId="3481854585" sldId="287"/>
            <ac:cxnSpMk id="21" creationId="{00000000-0000-0000-0000-000000000000}"/>
          </ac:cxnSpMkLst>
        </pc:cxnChg>
        <pc:cxnChg chg="mod">
          <ac:chgData name="Sheetal Jain" userId="51c8f061-299c-44fe-993f-a386b901f7f1" providerId="ADAL" clId="{1F52DA84-2762-42CB-8700-60F8885F2F63}" dt="2020-10-06T08:31:15.365" v="619" actId="14100"/>
          <ac:cxnSpMkLst>
            <pc:docMk/>
            <pc:sldMk cId="3481854585" sldId="287"/>
            <ac:cxnSpMk id="26" creationId="{00000000-0000-0000-0000-000000000000}"/>
          </ac:cxnSpMkLst>
        </pc:cxnChg>
        <pc:cxnChg chg="mod">
          <ac:chgData name="Sheetal Jain" userId="51c8f061-299c-44fe-993f-a386b901f7f1" providerId="ADAL" clId="{1F52DA84-2762-42CB-8700-60F8885F2F63}" dt="2020-10-05T07:49:12.383" v="372" actId="14100"/>
          <ac:cxnSpMkLst>
            <pc:docMk/>
            <pc:sldMk cId="3481854585" sldId="287"/>
            <ac:cxnSpMk id="28" creationId="{00000000-0000-0000-0000-000000000000}"/>
          </ac:cxnSpMkLst>
        </pc:cxnChg>
      </pc:sldChg>
      <pc:sldChg chg="addSp delSp modSp mod">
        <pc:chgData name="Sheetal Jain" userId="51c8f061-299c-44fe-993f-a386b901f7f1" providerId="ADAL" clId="{1F52DA84-2762-42CB-8700-60F8885F2F63}" dt="2020-10-05T08:58:35.876" v="429" actId="20577"/>
        <pc:sldMkLst>
          <pc:docMk/>
          <pc:sldMk cId="1629184600" sldId="288"/>
        </pc:sldMkLst>
        <pc:spChg chg="mod">
          <ac:chgData name="Sheetal Jain" userId="51c8f061-299c-44fe-993f-a386b901f7f1" providerId="ADAL" clId="{1F52DA84-2762-42CB-8700-60F8885F2F63}" dt="2020-10-05T08:58:35.876" v="429" actId="20577"/>
          <ac:spMkLst>
            <pc:docMk/>
            <pc:sldMk cId="1629184600" sldId="288"/>
            <ac:spMk id="5" creationId="{00000000-0000-0000-0000-000000000000}"/>
          </ac:spMkLst>
        </pc:spChg>
        <pc:spChg chg="mod">
          <ac:chgData name="Sheetal Jain" userId="51c8f061-299c-44fe-993f-a386b901f7f1" providerId="ADAL" clId="{1F52DA84-2762-42CB-8700-60F8885F2F63}" dt="2020-10-05T08:57:20.620" v="420" actId="1076"/>
          <ac:spMkLst>
            <pc:docMk/>
            <pc:sldMk cId="1629184600" sldId="288"/>
            <ac:spMk id="16" creationId="{00000000-0000-0000-0000-000000000000}"/>
          </ac:spMkLst>
        </pc:spChg>
        <pc:spChg chg="mod">
          <ac:chgData name="Sheetal Jain" userId="51c8f061-299c-44fe-993f-a386b901f7f1" providerId="ADAL" clId="{1F52DA84-2762-42CB-8700-60F8885F2F63}" dt="2020-10-05T08:57:23.622" v="421" actId="1076"/>
          <ac:spMkLst>
            <pc:docMk/>
            <pc:sldMk cId="1629184600" sldId="288"/>
            <ac:spMk id="17" creationId="{00000000-0000-0000-0000-000000000000}"/>
          </ac:spMkLst>
        </pc:spChg>
        <pc:spChg chg="mod">
          <ac:chgData name="Sheetal Jain" userId="51c8f061-299c-44fe-993f-a386b901f7f1" providerId="ADAL" clId="{1F52DA84-2762-42CB-8700-60F8885F2F63}" dt="2020-10-05T08:57:17.063" v="419" actId="1076"/>
          <ac:spMkLst>
            <pc:docMk/>
            <pc:sldMk cId="1629184600" sldId="288"/>
            <ac:spMk id="18" creationId="{00000000-0000-0000-0000-000000000000}"/>
          </ac:spMkLst>
        </pc:spChg>
        <pc:picChg chg="del">
          <ac:chgData name="Sheetal Jain" userId="51c8f061-299c-44fe-993f-a386b901f7f1" providerId="ADAL" clId="{1F52DA84-2762-42CB-8700-60F8885F2F63}" dt="2020-10-05T08:53:10.971" v="379" actId="478"/>
          <ac:picMkLst>
            <pc:docMk/>
            <pc:sldMk cId="1629184600" sldId="288"/>
            <ac:picMk id="2" creationId="{00000000-0000-0000-0000-000000000000}"/>
          </ac:picMkLst>
        </pc:picChg>
        <pc:picChg chg="add del mod ord modCrop">
          <ac:chgData name="Sheetal Jain" userId="51c8f061-299c-44fe-993f-a386b901f7f1" providerId="ADAL" clId="{1F52DA84-2762-42CB-8700-60F8885F2F63}" dt="2020-10-05T08:56:16.780" v="406" actId="478"/>
          <ac:picMkLst>
            <pc:docMk/>
            <pc:sldMk cId="1629184600" sldId="288"/>
            <ac:picMk id="6" creationId="{3DAE0091-6FF9-4D8D-8D7C-BBADFA58FE11}"/>
          </ac:picMkLst>
        </pc:picChg>
        <pc:picChg chg="add mod ord modCrop">
          <ac:chgData name="Sheetal Jain" userId="51c8f061-299c-44fe-993f-a386b901f7f1" providerId="ADAL" clId="{1F52DA84-2762-42CB-8700-60F8885F2F63}" dt="2020-10-05T08:57:51.558" v="427" actId="692"/>
          <ac:picMkLst>
            <pc:docMk/>
            <pc:sldMk cId="1629184600" sldId="288"/>
            <ac:picMk id="36" creationId="{D01A003A-DF21-43CC-8995-87363E28E367}"/>
          </ac:picMkLst>
        </pc:picChg>
        <pc:cxnChg chg="mod">
          <ac:chgData name="Sheetal Jain" userId="51c8f061-299c-44fe-993f-a386b901f7f1" providerId="ADAL" clId="{1F52DA84-2762-42CB-8700-60F8885F2F63}" dt="2020-10-05T08:57:38.653" v="425" actId="1036"/>
          <ac:cxnSpMkLst>
            <pc:docMk/>
            <pc:sldMk cId="1629184600" sldId="288"/>
            <ac:cxnSpMk id="15" creationId="{21A4ADDC-AF31-4C35-967D-31B47FD9B372}"/>
          </ac:cxnSpMkLst>
        </pc:cxnChg>
        <pc:cxnChg chg="del mod">
          <ac:chgData name="Sheetal Jain" userId="51c8f061-299c-44fe-993f-a386b901f7f1" providerId="ADAL" clId="{1F52DA84-2762-42CB-8700-60F8885F2F63}" dt="2020-10-05T08:54:56.359" v="398" actId="478"/>
          <ac:cxnSpMkLst>
            <pc:docMk/>
            <pc:sldMk cId="1629184600" sldId="288"/>
            <ac:cxnSpMk id="22" creationId="{00000000-0000-0000-0000-000000000000}"/>
          </ac:cxnSpMkLst>
        </pc:cxnChg>
        <pc:cxnChg chg="mod">
          <ac:chgData name="Sheetal Jain" userId="51c8f061-299c-44fe-993f-a386b901f7f1" providerId="ADAL" clId="{1F52DA84-2762-42CB-8700-60F8885F2F63}" dt="2020-10-05T08:57:23.622" v="421" actId="1076"/>
          <ac:cxnSpMkLst>
            <pc:docMk/>
            <pc:sldMk cId="1629184600" sldId="288"/>
            <ac:cxnSpMk id="26" creationId="{00000000-0000-0000-0000-000000000000}"/>
          </ac:cxnSpMkLst>
        </pc:cxnChg>
        <pc:cxnChg chg="mod">
          <ac:chgData name="Sheetal Jain" userId="51c8f061-299c-44fe-993f-a386b901f7f1" providerId="ADAL" clId="{1F52DA84-2762-42CB-8700-60F8885F2F63}" dt="2020-10-05T08:57:28.571" v="422" actId="1076"/>
          <ac:cxnSpMkLst>
            <pc:docMk/>
            <pc:sldMk cId="1629184600" sldId="288"/>
            <ac:cxnSpMk id="28" creationId="{00000000-0000-0000-0000-000000000000}"/>
          </ac:cxnSpMkLst>
        </pc:cxnChg>
      </pc:sldChg>
      <pc:sldChg chg="addSp delSp modSp mod">
        <pc:chgData name="Sheetal Jain" userId="51c8f061-299c-44fe-993f-a386b901f7f1" providerId="ADAL" clId="{1F52DA84-2762-42CB-8700-60F8885F2F63}" dt="2020-10-05T09:25:35.702" v="614" actId="692"/>
        <pc:sldMkLst>
          <pc:docMk/>
          <pc:sldMk cId="495403640" sldId="289"/>
        </pc:sldMkLst>
        <pc:spChg chg="mod">
          <ac:chgData name="Sheetal Jain" userId="51c8f061-299c-44fe-993f-a386b901f7f1" providerId="ADAL" clId="{1F52DA84-2762-42CB-8700-60F8885F2F63}" dt="2020-10-05T08:58:40.356" v="430" actId="20577"/>
          <ac:spMkLst>
            <pc:docMk/>
            <pc:sldMk cId="495403640" sldId="289"/>
            <ac:spMk id="5" creationId="{00000000-0000-0000-0000-000000000000}"/>
          </ac:spMkLst>
        </pc:spChg>
        <pc:spChg chg="mod">
          <ac:chgData name="Sheetal Jain" userId="51c8f061-299c-44fe-993f-a386b901f7f1" providerId="ADAL" clId="{1F52DA84-2762-42CB-8700-60F8885F2F63}" dt="2020-10-05T09:00:22.879" v="460" actId="1038"/>
          <ac:spMkLst>
            <pc:docMk/>
            <pc:sldMk cId="495403640" sldId="289"/>
            <ac:spMk id="16" creationId="{00000000-0000-0000-0000-000000000000}"/>
          </ac:spMkLst>
        </pc:spChg>
        <pc:spChg chg="mod">
          <ac:chgData name="Sheetal Jain" userId="51c8f061-299c-44fe-993f-a386b901f7f1" providerId="ADAL" clId="{1F52DA84-2762-42CB-8700-60F8885F2F63}" dt="2020-10-05T09:00:13.317" v="450" actId="1076"/>
          <ac:spMkLst>
            <pc:docMk/>
            <pc:sldMk cId="495403640" sldId="289"/>
            <ac:spMk id="17" creationId="{00000000-0000-0000-0000-000000000000}"/>
          </ac:spMkLst>
        </pc:spChg>
        <pc:picChg chg="add mod ord modCrop">
          <ac:chgData name="Sheetal Jain" userId="51c8f061-299c-44fe-993f-a386b901f7f1" providerId="ADAL" clId="{1F52DA84-2762-42CB-8700-60F8885F2F63}" dt="2020-10-05T09:25:35.702" v="614" actId="692"/>
          <ac:picMkLst>
            <pc:docMk/>
            <pc:sldMk cId="495403640" sldId="289"/>
            <ac:picMk id="3" creationId="{A54E24FF-2267-4D70-89CC-1F13C9A71A41}"/>
          </ac:picMkLst>
        </pc:picChg>
        <pc:picChg chg="del">
          <ac:chgData name="Sheetal Jain" userId="51c8f061-299c-44fe-993f-a386b901f7f1" providerId="ADAL" clId="{1F52DA84-2762-42CB-8700-60F8885F2F63}" dt="2020-10-05T08:59:19.130" v="438" actId="478"/>
          <ac:picMkLst>
            <pc:docMk/>
            <pc:sldMk cId="495403640" sldId="289"/>
            <ac:picMk id="19" creationId="{00000000-0000-0000-0000-000000000000}"/>
          </ac:picMkLst>
        </pc:picChg>
        <pc:cxnChg chg="mod">
          <ac:chgData name="Sheetal Jain" userId="51c8f061-299c-44fe-993f-a386b901f7f1" providerId="ADAL" clId="{1F52DA84-2762-42CB-8700-60F8885F2F63}" dt="2020-10-05T09:00:41" v="469" actId="14100"/>
          <ac:cxnSpMkLst>
            <pc:docMk/>
            <pc:sldMk cId="495403640" sldId="289"/>
            <ac:cxnSpMk id="28" creationId="{00000000-0000-0000-0000-000000000000}"/>
          </ac:cxnSpMkLst>
        </pc:cxnChg>
      </pc:sldChg>
      <pc:sldChg chg="modSp mod">
        <pc:chgData name="Sheetal Jain" userId="51c8f061-299c-44fe-993f-a386b901f7f1" providerId="ADAL" clId="{1F52DA84-2762-42CB-8700-60F8885F2F63}" dt="2020-10-05T09:01:01.492" v="470" actId="20577"/>
        <pc:sldMkLst>
          <pc:docMk/>
          <pc:sldMk cId="3055468338" sldId="290"/>
        </pc:sldMkLst>
        <pc:spChg chg="mod">
          <ac:chgData name="Sheetal Jain" userId="51c8f061-299c-44fe-993f-a386b901f7f1" providerId="ADAL" clId="{1F52DA84-2762-42CB-8700-60F8885F2F63}" dt="2020-10-05T09:01:01.492" v="470" actId="20577"/>
          <ac:spMkLst>
            <pc:docMk/>
            <pc:sldMk cId="3055468338" sldId="290"/>
            <ac:spMk id="5" creationId="{00000000-0000-0000-0000-000000000000}"/>
          </ac:spMkLst>
        </pc:spChg>
      </pc:sldChg>
      <pc:sldChg chg="modSp mod">
        <pc:chgData name="Sheetal Jain" userId="51c8f061-299c-44fe-993f-a386b901f7f1" providerId="ADAL" clId="{1F52DA84-2762-42CB-8700-60F8885F2F63}" dt="2020-10-05T09:07:04.496" v="519" actId="20577"/>
        <pc:sldMkLst>
          <pc:docMk/>
          <pc:sldMk cId="2224902789" sldId="291"/>
        </pc:sldMkLst>
        <pc:spChg chg="mod">
          <ac:chgData name="Sheetal Jain" userId="51c8f061-299c-44fe-993f-a386b901f7f1" providerId="ADAL" clId="{1F52DA84-2762-42CB-8700-60F8885F2F63}" dt="2020-10-05T09:01:22.566" v="471" actId="20577"/>
          <ac:spMkLst>
            <pc:docMk/>
            <pc:sldMk cId="2224902789" sldId="291"/>
            <ac:spMk id="5" creationId="{00000000-0000-0000-0000-000000000000}"/>
          </ac:spMkLst>
        </pc:spChg>
        <pc:graphicFrameChg chg="modGraphic">
          <ac:chgData name="Sheetal Jain" userId="51c8f061-299c-44fe-993f-a386b901f7f1" providerId="ADAL" clId="{1F52DA84-2762-42CB-8700-60F8885F2F63}" dt="2020-10-05T09:07:04.496" v="519" actId="20577"/>
          <ac:graphicFrameMkLst>
            <pc:docMk/>
            <pc:sldMk cId="2224902789" sldId="291"/>
            <ac:graphicFrameMk id="19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1F52DA84-2762-42CB-8700-60F8885F2F63}" dt="2020-10-05T09:05:52.055" v="511" actId="20577"/>
        <pc:sldMkLst>
          <pc:docMk/>
          <pc:sldMk cId="490766041" sldId="292"/>
        </pc:sldMkLst>
        <pc:spChg chg="mod">
          <ac:chgData name="Sheetal Jain" userId="51c8f061-299c-44fe-993f-a386b901f7f1" providerId="ADAL" clId="{1F52DA84-2762-42CB-8700-60F8885F2F63}" dt="2020-10-05T09:03:25.207" v="485" actId="20577"/>
          <ac:spMkLst>
            <pc:docMk/>
            <pc:sldMk cId="490766041" sldId="292"/>
            <ac:spMk id="5" creationId="{00000000-0000-0000-0000-000000000000}"/>
          </ac:spMkLst>
        </pc:spChg>
        <pc:graphicFrameChg chg="modGraphic">
          <ac:chgData name="Sheetal Jain" userId="51c8f061-299c-44fe-993f-a386b901f7f1" providerId="ADAL" clId="{1F52DA84-2762-42CB-8700-60F8885F2F63}" dt="2020-10-05T09:05:52.055" v="511" actId="20577"/>
          <ac:graphicFrameMkLst>
            <pc:docMk/>
            <pc:sldMk cId="490766041" sldId="292"/>
            <ac:graphicFrameMk id="19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1F52DA84-2762-42CB-8700-60F8885F2F63}" dt="2020-10-05T09:07:58.552" v="539" actId="20577"/>
        <pc:sldMkLst>
          <pc:docMk/>
          <pc:sldMk cId="1312292110" sldId="293"/>
        </pc:sldMkLst>
        <pc:graphicFrameChg chg="modGraphic">
          <ac:chgData name="Sheetal Jain" userId="51c8f061-299c-44fe-993f-a386b901f7f1" providerId="ADAL" clId="{1F52DA84-2762-42CB-8700-60F8885F2F63}" dt="2020-10-05T09:07:58.552" v="539" actId="20577"/>
          <ac:graphicFrameMkLst>
            <pc:docMk/>
            <pc:sldMk cId="1312292110" sldId="293"/>
            <ac:graphicFrameMk id="19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1F52DA84-2762-42CB-8700-60F8885F2F63}" dt="2020-10-06T08:32:05.289" v="620" actId="20577"/>
        <pc:sldMkLst>
          <pc:docMk/>
          <pc:sldMk cId="806205724" sldId="294"/>
        </pc:sldMkLst>
        <pc:graphicFrameChg chg="modGraphic">
          <ac:chgData name="Sheetal Jain" userId="51c8f061-299c-44fe-993f-a386b901f7f1" providerId="ADAL" clId="{1F52DA84-2762-42CB-8700-60F8885F2F63}" dt="2020-10-06T08:32:05.289" v="620" actId="20577"/>
          <ac:graphicFrameMkLst>
            <pc:docMk/>
            <pc:sldMk cId="806205724" sldId="294"/>
            <ac:graphicFrameMk id="2" creationId="{00000000-0000-0000-0000-000000000000}"/>
          </ac:graphicFrameMkLst>
        </pc:graphicFrameChg>
      </pc:sldChg>
      <pc:sldChg chg="addSp delSp modSp mod modClrScheme chgLayout">
        <pc:chgData name="Sheetal Jain" userId="51c8f061-299c-44fe-993f-a386b901f7f1" providerId="ADAL" clId="{1F52DA84-2762-42CB-8700-60F8885F2F63}" dt="2020-10-06T08:33:18.051" v="660" actId="1037"/>
        <pc:sldMkLst>
          <pc:docMk/>
          <pc:sldMk cId="2912374024" sldId="295"/>
        </pc:sldMkLst>
        <pc:spChg chg="add del mod ord">
          <ac:chgData name="Sheetal Jain" userId="51c8f061-299c-44fe-993f-a386b901f7f1" providerId="ADAL" clId="{1F52DA84-2762-42CB-8700-60F8885F2F63}" dt="2020-10-05T09:17:05.315" v="594" actId="700"/>
          <ac:spMkLst>
            <pc:docMk/>
            <pc:sldMk cId="2912374024" sldId="295"/>
            <ac:spMk id="2" creationId="{108A049E-D7EB-4C65-B682-7397DCFEA5B7}"/>
          </ac:spMkLst>
        </pc:spChg>
        <pc:spChg chg="mod ord">
          <ac:chgData name="Sheetal Jain" userId="51c8f061-299c-44fe-993f-a386b901f7f1" providerId="ADAL" clId="{1F52DA84-2762-42CB-8700-60F8885F2F63}" dt="2020-10-05T09:20:50.593" v="599" actId="700"/>
          <ac:spMkLst>
            <pc:docMk/>
            <pc:sldMk cId="2912374024" sldId="295"/>
            <ac:spMk id="3" creationId="{00000000-0000-0000-0000-000000000000}"/>
          </ac:spMkLst>
        </pc:spChg>
        <pc:spChg chg="mod ord">
          <ac:chgData name="Sheetal Jain" userId="51c8f061-299c-44fe-993f-a386b901f7f1" providerId="ADAL" clId="{1F52DA84-2762-42CB-8700-60F8885F2F63}" dt="2020-10-05T09:20:50.593" v="599" actId="700"/>
          <ac:spMkLst>
            <pc:docMk/>
            <pc:sldMk cId="2912374024" sldId="295"/>
            <ac:spMk id="4" creationId="{00000000-0000-0000-0000-000000000000}"/>
          </ac:spMkLst>
        </pc:spChg>
        <pc:spChg chg="add del mod ord">
          <ac:chgData name="Sheetal Jain" userId="51c8f061-299c-44fe-993f-a386b901f7f1" providerId="ADAL" clId="{1F52DA84-2762-42CB-8700-60F8885F2F63}" dt="2020-10-05T09:20:56.676" v="600" actId="478"/>
          <ac:spMkLst>
            <pc:docMk/>
            <pc:sldMk cId="2912374024" sldId="295"/>
            <ac:spMk id="9" creationId="{5F44AA1B-37D7-4172-A31B-0B96EA1E61ED}"/>
          </ac:spMkLst>
        </pc:spChg>
        <pc:spChg chg="mod">
          <ac:chgData name="Sheetal Jain" userId="51c8f061-299c-44fe-993f-a386b901f7f1" providerId="ADAL" clId="{1F52DA84-2762-42CB-8700-60F8885F2F63}" dt="2020-10-06T08:32:27.895" v="629" actId="1076"/>
          <ac:spMkLst>
            <pc:docMk/>
            <pc:sldMk cId="2912374024" sldId="295"/>
            <ac:spMk id="10" creationId="{00000000-0000-0000-0000-000000000000}"/>
          </ac:spMkLst>
        </pc:spChg>
        <pc:graphicFrameChg chg="modGraphic">
          <ac:chgData name="Sheetal Jain" userId="51c8f061-299c-44fe-993f-a386b901f7f1" providerId="ADAL" clId="{1F52DA84-2762-42CB-8700-60F8885F2F63}" dt="2020-10-06T08:33:01.784" v="655" actId="114"/>
          <ac:graphicFrameMkLst>
            <pc:docMk/>
            <pc:sldMk cId="2912374024" sldId="295"/>
            <ac:graphicFrameMk id="6" creationId="{00000000-0000-0000-0000-000000000000}"/>
          </ac:graphicFrameMkLst>
        </pc:graphicFrameChg>
        <pc:cxnChg chg="mod">
          <ac:chgData name="Sheetal Jain" userId="51c8f061-299c-44fe-993f-a386b901f7f1" providerId="ADAL" clId="{1F52DA84-2762-42CB-8700-60F8885F2F63}" dt="2020-10-06T08:33:08.412" v="656" actId="14100"/>
          <ac:cxnSpMkLst>
            <pc:docMk/>
            <pc:sldMk cId="2912374024" sldId="295"/>
            <ac:cxnSpMk id="5" creationId="{00000000-0000-0000-0000-000000000000}"/>
          </ac:cxnSpMkLst>
        </pc:cxnChg>
        <pc:cxnChg chg="mod">
          <ac:chgData name="Sheetal Jain" userId="51c8f061-299c-44fe-993f-a386b901f7f1" providerId="ADAL" clId="{1F52DA84-2762-42CB-8700-60F8885F2F63}" dt="2020-10-06T08:33:18.051" v="660" actId="1037"/>
          <ac:cxnSpMkLst>
            <pc:docMk/>
            <pc:sldMk cId="2912374024" sldId="295"/>
            <ac:cxnSpMk id="13" creationId="{00000000-0000-0000-0000-000000000000}"/>
          </ac:cxnSpMkLst>
        </pc:cxnChg>
      </pc:sldChg>
      <pc:sldMasterChg chg="modSp mod">
        <pc:chgData name="Sheetal Jain" userId="51c8f061-299c-44fe-993f-a386b901f7f1" providerId="ADAL" clId="{1F52DA84-2762-42CB-8700-60F8885F2F63}" dt="2020-10-05T09:22:28.278" v="602" actId="20577"/>
        <pc:sldMasterMkLst>
          <pc:docMk/>
          <pc:sldMasterMk cId="920729667" sldId="2147483660"/>
        </pc:sldMasterMkLst>
        <pc:spChg chg="mod">
          <ac:chgData name="Sheetal Jain" userId="51c8f061-299c-44fe-993f-a386b901f7f1" providerId="ADAL" clId="{1F52DA84-2762-42CB-8700-60F8885F2F63}" dt="2020-10-05T09:22:28.278" v="602" actId="20577"/>
          <ac:spMkLst>
            <pc:docMk/>
            <pc:sldMasterMk cId="920729667" sldId="2147483660"/>
            <ac:spMk id="15" creationId="{00000000-0000-0000-0000-000000000000}"/>
          </ac:spMkLst>
        </pc:spChg>
      </pc:sldMasterChg>
    </pc:docChg>
  </pc:docChgLst>
  <pc:docChgLst>
    <pc:chgData name="Sheetal Jain" userId="51c8f061-299c-44fe-993f-a386b901f7f1" providerId="ADAL" clId="{8AC8DC2C-6514-4F80-A5DE-2C9A5234D421}"/>
    <pc:docChg chg="custSel modSld modMainMaster">
      <pc:chgData name="Sheetal Jain" userId="51c8f061-299c-44fe-993f-a386b901f7f1" providerId="ADAL" clId="{8AC8DC2C-6514-4F80-A5DE-2C9A5234D421}" dt="2021-02-01T06:36:12.374" v="19" actId="20577"/>
      <pc:docMkLst>
        <pc:docMk/>
      </pc:docMkLst>
      <pc:sldChg chg="addSp delSp modSp mod">
        <pc:chgData name="Sheetal Jain" userId="51c8f061-299c-44fe-993f-a386b901f7f1" providerId="ADAL" clId="{8AC8DC2C-6514-4F80-A5DE-2C9A5234D421}" dt="2021-02-01T06:17:20.400" v="18" actId="1036"/>
        <pc:sldMkLst>
          <pc:docMk/>
          <pc:sldMk cId="972253800" sldId="286"/>
        </pc:sldMkLst>
        <pc:spChg chg="mod">
          <ac:chgData name="Sheetal Jain" userId="51c8f061-299c-44fe-993f-a386b901f7f1" providerId="ADAL" clId="{8AC8DC2C-6514-4F80-A5DE-2C9A5234D421}" dt="2021-02-01T06:17:20.400" v="18" actId="1036"/>
          <ac:spMkLst>
            <pc:docMk/>
            <pc:sldMk cId="972253800" sldId="286"/>
            <ac:spMk id="25" creationId="{00000000-0000-0000-0000-000000000000}"/>
          </ac:spMkLst>
        </pc:spChg>
        <pc:picChg chg="del mod">
          <ac:chgData name="Sheetal Jain" userId="51c8f061-299c-44fe-993f-a386b901f7f1" providerId="ADAL" clId="{8AC8DC2C-6514-4F80-A5DE-2C9A5234D421}" dt="2021-02-01T06:16:46.192" v="9" actId="478"/>
          <ac:picMkLst>
            <pc:docMk/>
            <pc:sldMk cId="972253800" sldId="286"/>
            <ac:picMk id="3" creationId="{BBCBC14B-FA13-423D-80B5-7D2177472AFD}"/>
          </ac:picMkLst>
        </pc:picChg>
        <pc:picChg chg="add mod ord modCrop">
          <ac:chgData name="Sheetal Jain" userId="51c8f061-299c-44fe-993f-a386b901f7f1" providerId="ADAL" clId="{8AC8DC2C-6514-4F80-A5DE-2C9A5234D421}" dt="2021-02-01T06:17:04.278" v="14" actId="167"/>
          <ac:picMkLst>
            <pc:docMk/>
            <pc:sldMk cId="972253800" sldId="286"/>
            <ac:picMk id="6" creationId="{FE6E1A12-64DA-4930-84CC-2D465A9F81E8}"/>
          </ac:picMkLst>
        </pc:picChg>
        <pc:cxnChg chg="mod">
          <ac:chgData name="Sheetal Jain" userId="51c8f061-299c-44fe-993f-a386b901f7f1" providerId="ADAL" clId="{8AC8DC2C-6514-4F80-A5DE-2C9A5234D421}" dt="2021-02-01T06:17:20.400" v="18" actId="1036"/>
          <ac:cxnSpMkLst>
            <pc:docMk/>
            <pc:sldMk cId="972253800" sldId="286"/>
            <ac:cxnSpMk id="28" creationId="{00000000-0000-0000-0000-000000000000}"/>
          </ac:cxnSpMkLst>
        </pc:cxnChg>
      </pc:sldChg>
      <pc:sldMasterChg chg="modSp mod">
        <pc:chgData name="Sheetal Jain" userId="51c8f061-299c-44fe-993f-a386b901f7f1" providerId="ADAL" clId="{8AC8DC2C-6514-4F80-A5DE-2C9A5234D421}" dt="2021-02-01T06:36:12.374" v="19" actId="20577"/>
        <pc:sldMasterMkLst>
          <pc:docMk/>
          <pc:sldMasterMk cId="920729667" sldId="2147483660"/>
        </pc:sldMasterMkLst>
        <pc:spChg chg="mod">
          <ac:chgData name="Sheetal Jain" userId="51c8f061-299c-44fe-993f-a386b901f7f1" providerId="ADAL" clId="{8AC8DC2C-6514-4F80-A5DE-2C9A5234D421}" dt="2021-02-01T06:36:12.374" v="19" actId="20577"/>
          <ac:spMkLst>
            <pc:docMk/>
            <pc:sldMasterMk cId="920729667" sldId="2147483660"/>
            <ac:spMk id="15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1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/>
      <dgm:t>
        <a:bodyPr/>
        <a:lstStyle/>
        <a:p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Data Sources for Financial and Manufacturing Information Related to Industry Code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2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/>
      <dgm:t>
        <a:bodyPr/>
        <a:lstStyle/>
        <a:p>
          <a:r>
            <a:rPr lang="en-AU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Obtain the data for manufacturing and financial information related to industry</a:t>
          </a:r>
          <a:r>
            <a:rPr lang="en-US" sz="2000" b="1" kern="1200" dirty="0"/>
            <a:t>	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3</a:t>
          </a: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 custT="1"/>
      <dgm:spPr/>
      <dgm:t>
        <a:bodyPr/>
        <a:lstStyle/>
        <a:p>
          <a:r>
            <a:rPr lang="en-IN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Use Financial and Manufacturing Information to Calculate Ratios </a:t>
          </a: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for COGS, PBT, GSA &amp; Other</a:t>
          </a:r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0" presStyleCnt="3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0" presStyleCnt="3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1" presStyleCnt="3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1" presStyleCnt="3" custScaleX="130270">
        <dgm:presLayoutVars>
          <dgm:bulletEnabled val="1"/>
        </dgm:presLayoutVars>
      </dgm:prSet>
      <dgm:spPr/>
    </dgm:pt>
    <dgm:pt modelId="{40512E67-EEC1-46F9-9A73-D31D02786E22}" type="pres">
      <dgm:prSet presAssocID="{AAB4CF73-4B9B-4AA0-9074-16C2D2AE00A1}" presName="sp" presStyleCnt="0"/>
      <dgm:spPr/>
    </dgm:pt>
    <dgm:pt modelId="{AB13B87C-B0C0-4CFB-887F-5CA135075011}" type="pres">
      <dgm:prSet presAssocID="{7FCE83D9-631B-4420-BBFC-CA0AFA59F747}" presName="linNode" presStyleCnt="0"/>
      <dgm:spPr/>
    </dgm:pt>
    <dgm:pt modelId="{2639AEDE-6859-4E11-8204-43BAF1D89EF9}" type="pres">
      <dgm:prSet presAssocID="{7FCE83D9-631B-4420-BBFC-CA0AFA59F747}" presName="parentText" presStyleLbl="node1" presStyleIdx="2" presStyleCnt="3" custScaleX="40097">
        <dgm:presLayoutVars>
          <dgm:chMax val="1"/>
          <dgm:bulletEnabled val="1"/>
        </dgm:presLayoutVars>
      </dgm:prSet>
      <dgm:spPr/>
    </dgm:pt>
    <dgm:pt modelId="{DC8B7C8E-2596-42A3-9EC8-3C0F0902B542}" type="pres">
      <dgm:prSet presAssocID="{7FCE83D9-631B-4420-BBFC-CA0AFA59F747}" presName="descendantText" presStyleLbl="alignAccFollowNode1" presStyleIdx="2" presStyleCnt="3" custScaleX="130270">
        <dgm:presLayoutVars>
          <dgm:bulletEnabled val="1"/>
        </dgm:presLayoutVars>
      </dgm:prSet>
      <dgm:spPr/>
    </dgm:pt>
  </dgm:ptLst>
  <dgm:cxnLst>
    <dgm:cxn modelId="{9E41170A-4A8E-41CB-9AB8-2CACD21F91FC}" type="presOf" srcId="{D5197DDB-D5D2-499F-B255-CF7BB5AE2B43}" destId="{7DFE7FB1-56C2-4FE8-977E-803EFEB20831}" srcOrd="0" destOrd="0" presId="urn:microsoft.com/office/officeart/2005/8/layout/vList5"/>
    <dgm:cxn modelId="{5A1C590F-FB16-4646-923A-1E3769AA1DF2}" type="presOf" srcId="{F2881FB1-6580-4F21-A283-BFAA6F91D5D2}" destId="{61BA391A-C1A3-4C26-9905-BCC679A8D46D}" srcOrd="0" destOrd="0" presId="urn:microsoft.com/office/officeart/2005/8/layout/vList5"/>
    <dgm:cxn modelId="{4A31D641-1B5D-46D3-B685-0C4DC6EFE71B}" srcId="{00C18FBF-3FF5-4C16-97CF-AF03740D7AB6}" destId="{F2881FB1-6580-4F21-A283-BFAA6F91D5D2}" srcOrd="0" destOrd="0" parTransId="{2D960FDD-BADA-480D-9043-497C56588AD3}" sibTransId="{A5ABDC17-7AB5-4F0E-992A-F9343F5D74EB}"/>
    <dgm:cxn modelId="{38EF6864-DAAD-44C0-BF6C-BA01484DB032}" type="presOf" srcId="{6352CA33-6755-44BE-808F-400DA4CF80A7}" destId="{EA80A3C2-62BE-4159-AEC0-45C90F1FC31D}" srcOrd="0" destOrd="0" presId="urn:microsoft.com/office/officeart/2005/8/layout/vList5"/>
    <dgm:cxn modelId="{BD197651-E97D-4C37-A14F-89EDD0538623}" type="presOf" srcId="{DB9FB862-4759-4D6A-84F3-01524B92723B}" destId="{DC8B7C8E-2596-42A3-9EC8-3C0F0902B542}" srcOrd="0" destOrd="0" presId="urn:microsoft.com/office/officeart/2005/8/layout/vList5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6BBCD74-A16E-4795-B58C-E95039D41689}" type="presOf" srcId="{9614A323-64B1-4077-A841-022051EC749A}" destId="{A60520D8-37DB-4FB8-BD82-6A2EB5B7DB22}" srcOrd="0" destOrd="0" presId="urn:microsoft.com/office/officeart/2005/8/layout/vList5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2" destOrd="0" parTransId="{C61EC981-13FA-4710-B079-D35692EEB764}" sibTransId="{1B48A0DE-4031-4D45-86A1-94CDAF68824A}"/>
    <dgm:cxn modelId="{82BAE5DD-3A79-4870-9019-1254385E0650}" srcId="{00C18FBF-3FF5-4C16-97CF-AF03740D7AB6}" destId="{6352CA33-6755-44BE-808F-400DA4CF80A7}" srcOrd="1" destOrd="0" parTransId="{AEB59203-63BA-4A96-BADC-40BAEBD9AA40}" sibTransId="{AAB4CF73-4B9B-4AA0-9074-16C2D2AE00A1}"/>
    <dgm:cxn modelId="{FAEE88EC-2CE5-438D-96B9-BB4A0D1232F5}" type="presOf" srcId="{7FCE83D9-631B-4420-BBFC-CA0AFA59F747}" destId="{2639AEDE-6859-4E11-8204-43BAF1D89EF9}" srcOrd="0" destOrd="0" presId="urn:microsoft.com/office/officeart/2005/8/layout/vList5"/>
    <dgm:cxn modelId="{37CEACF9-2D69-4574-9DA5-382F07DB174F}" type="presOf" srcId="{00C18FBF-3FF5-4C16-97CF-AF03740D7AB6}" destId="{63A580CE-5140-4AC1-B88E-97938524B8F2}" srcOrd="0" destOrd="0" presId="urn:microsoft.com/office/officeart/2005/8/layout/vList5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BC64ABF9-B2B3-4EA6-BCB8-BE13FB7492D6}" type="presParOf" srcId="{63A580CE-5140-4AC1-B88E-97938524B8F2}" destId="{977B95BB-1DE7-40D3-A333-5E40B1479482}" srcOrd="0" destOrd="0" presId="urn:microsoft.com/office/officeart/2005/8/layout/vList5"/>
    <dgm:cxn modelId="{2BF3B2EE-FB9E-459E-8236-6E106AEB0E3E}" type="presParOf" srcId="{977B95BB-1DE7-40D3-A333-5E40B1479482}" destId="{61BA391A-C1A3-4C26-9905-BCC679A8D46D}" srcOrd="0" destOrd="0" presId="urn:microsoft.com/office/officeart/2005/8/layout/vList5"/>
    <dgm:cxn modelId="{53A4D96E-F798-4F73-BB70-665490D2DB9B}" type="presParOf" srcId="{977B95BB-1DE7-40D3-A333-5E40B1479482}" destId="{7DFE7FB1-56C2-4FE8-977E-803EFEB20831}" srcOrd="1" destOrd="0" presId="urn:microsoft.com/office/officeart/2005/8/layout/vList5"/>
    <dgm:cxn modelId="{AF1DB184-3A99-42CF-BAC5-31BC98BE241F}" type="presParOf" srcId="{63A580CE-5140-4AC1-B88E-97938524B8F2}" destId="{E7C6123D-2FF3-4C04-94B4-09E92A2D906D}" srcOrd="1" destOrd="0" presId="urn:microsoft.com/office/officeart/2005/8/layout/vList5"/>
    <dgm:cxn modelId="{D5DA523F-E411-4B77-974A-15990A4D9B2B}" type="presParOf" srcId="{63A580CE-5140-4AC1-B88E-97938524B8F2}" destId="{EEEF210A-895F-4647-8AD9-D8AA3E7F08D7}" srcOrd="2" destOrd="0" presId="urn:microsoft.com/office/officeart/2005/8/layout/vList5"/>
    <dgm:cxn modelId="{61EEAFD7-F817-413F-A9FC-27E38F1A8902}" type="presParOf" srcId="{EEEF210A-895F-4647-8AD9-D8AA3E7F08D7}" destId="{EA80A3C2-62BE-4159-AEC0-45C90F1FC31D}" srcOrd="0" destOrd="0" presId="urn:microsoft.com/office/officeart/2005/8/layout/vList5"/>
    <dgm:cxn modelId="{C9458339-FA3E-48BE-A4EF-F0B2BF5D38E0}" type="presParOf" srcId="{EEEF210A-895F-4647-8AD9-D8AA3E7F08D7}" destId="{A60520D8-37DB-4FB8-BD82-6A2EB5B7DB22}" srcOrd="1" destOrd="0" presId="urn:microsoft.com/office/officeart/2005/8/layout/vList5"/>
    <dgm:cxn modelId="{608B0D6C-B272-4727-96AA-8CA55556D570}" type="presParOf" srcId="{63A580CE-5140-4AC1-B88E-97938524B8F2}" destId="{40512E67-EEC1-46F9-9A73-D31D02786E22}" srcOrd="3" destOrd="0" presId="urn:microsoft.com/office/officeart/2005/8/layout/vList5"/>
    <dgm:cxn modelId="{974F6635-BA79-4066-871C-766818C52A93}" type="presParOf" srcId="{63A580CE-5140-4AC1-B88E-97938524B8F2}" destId="{AB13B87C-B0C0-4CFB-887F-5CA135075011}" srcOrd="4" destOrd="0" presId="urn:microsoft.com/office/officeart/2005/8/layout/vList5"/>
    <dgm:cxn modelId="{CAEB0AE9-FE51-470E-974E-7F5A0261BADA}" type="presParOf" srcId="{AB13B87C-B0C0-4CFB-887F-5CA135075011}" destId="{2639AEDE-6859-4E11-8204-43BAF1D89EF9}" srcOrd="0" destOrd="0" presId="urn:microsoft.com/office/officeart/2005/8/layout/vList5"/>
    <dgm:cxn modelId="{27CE8A06-94C0-4878-9AD7-65E64928965D}" type="presParOf" srcId="{AB13B87C-B0C0-4CFB-887F-5CA135075011}" destId="{DC8B7C8E-2596-42A3-9EC8-3C0F0902B5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E7FB1-56C2-4FE8-977E-803EFEB20831}">
      <dsp:nvSpPr>
        <dsp:cNvPr id="0" name=""/>
        <dsp:cNvSpPr/>
      </dsp:nvSpPr>
      <dsp:spPr>
        <a:xfrm rot="5400000">
          <a:off x="5060294" y="-3398117"/>
          <a:ext cx="1099009" cy="8174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Data Sources for Financial and Manufacturing Information Related to Industry Code</a:t>
          </a:r>
        </a:p>
      </dsp:txBody>
      <dsp:txXfrm rot="-5400000">
        <a:off x="1522719" y="193107"/>
        <a:ext cx="8120511" cy="991711"/>
      </dsp:txXfrm>
    </dsp:sp>
    <dsp:sp modelId="{61BA391A-C1A3-4C26-9905-BCC679A8D46D}">
      <dsp:nvSpPr>
        <dsp:cNvPr id="0" name=""/>
        <dsp:cNvSpPr/>
      </dsp:nvSpPr>
      <dsp:spPr>
        <a:xfrm>
          <a:off x="107469" y="2081"/>
          <a:ext cx="1415249" cy="137376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1</a:t>
          </a:r>
        </a:p>
      </dsp:txBody>
      <dsp:txXfrm>
        <a:off x="174530" y="69142"/>
        <a:ext cx="1281127" cy="1239639"/>
      </dsp:txXfrm>
    </dsp:sp>
    <dsp:sp modelId="{A60520D8-37DB-4FB8-BD82-6A2EB5B7DB22}">
      <dsp:nvSpPr>
        <dsp:cNvPr id="0" name=""/>
        <dsp:cNvSpPr/>
      </dsp:nvSpPr>
      <dsp:spPr>
        <a:xfrm rot="5400000">
          <a:off x="5060294" y="-1955668"/>
          <a:ext cx="1099009" cy="8174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Obtain the data for manufacturing and financial information related to industry</a:t>
          </a:r>
          <a:r>
            <a:rPr lang="en-US" sz="2000" b="1" kern="1200" dirty="0"/>
            <a:t>	</a:t>
          </a:r>
        </a:p>
      </dsp:txBody>
      <dsp:txXfrm rot="-5400000">
        <a:off x="1522719" y="1635556"/>
        <a:ext cx="8120511" cy="991711"/>
      </dsp:txXfrm>
    </dsp:sp>
    <dsp:sp modelId="{EA80A3C2-62BE-4159-AEC0-45C90F1FC31D}">
      <dsp:nvSpPr>
        <dsp:cNvPr id="0" name=""/>
        <dsp:cNvSpPr/>
      </dsp:nvSpPr>
      <dsp:spPr>
        <a:xfrm>
          <a:off x="107469" y="1444531"/>
          <a:ext cx="1415249" cy="137376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2</a:t>
          </a:r>
        </a:p>
      </dsp:txBody>
      <dsp:txXfrm>
        <a:off x="174530" y="1511592"/>
        <a:ext cx="1281127" cy="1239639"/>
      </dsp:txXfrm>
    </dsp:sp>
    <dsp:sp modelId="{DC8B7C8E-2596-42A3-9EC8-3C0F0902B542}">
      <dsp:nvSpPr>
        <dsp:cNvPr id="0" name=""/>
        <dsp:cNvSpPr/>
      </dsp:nvSpPr>
      <dsp:spPr>
        <a:xfrm rot="5400000">
          <a:off x="5060294" y="-513218"/>
          <a:ext cx="1099009" cy="8174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Use Financial and Manufacturing Information to Calculate Ratios </a:t>
          </a: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for COGS, PBT, GSA &amp; Other</a:t>
          </a:r>
        </a:p>
      </dsp:txBody>
      <dsp:txXfrm rot="-5400000">
        <a:off x="1522719" y="3078006"/>
        <a:ext cx="8120511" cy="991711"/>
      </dsp:txXfrm>
    </dsp:sp>
    <dsp:sp modelId="{2639AEDE-6859-4E11-8204-43BAF1D89EF9}">
      <dsp:nvSpPr>
        <dsp:cNvPr id="0" name=""/>
        <dsp:cNvSpPr/>
      </dsp:nvSpPr>
      <dsp:spPr>
        <a:xfrm>
          <a:off x="107469" y="2886980"/>
          <a:ext cx="1415249" cy="137376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3</a:t>
          </a:r>
        </a:p>
      </dsp:txBody>
      <dsp:txXfrm>
        <a:off x="174530" y="2954041"/>
        <a:ext cx="1281127" cy="1239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78437-176C-C74C-87C1-DB98F860B241}" type="datetimeFigureOut">
              <a:rPr lang="en-US" smtClean="0"/>
              <a:t>02/01/2021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D951D-6E0E-1848-AFFC-E654A3596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1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06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193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>
            <a:normAutofit/>
          </a:bodyPr>
          <a:lstStyle>
            <a:lvl1pPr marL="0" marR="46444" indent="0" algn="ctr">
              <a:buNone/>
              <a:defRPr sz="17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31744" indent="0" algn="ctr">
              <a:buNone/>
            </a:lvl2pPr>
            <a:lvl3pPr marL="663489" indent="0" algn="ctr">
              <a:buNone/>
            </a:lvl3pPr>
            <a:lvl4pPr marL="995233" indent="0" algn="ctr">
              <a:buNone/>
            </a:lvl4pPr>
            <a:lvl5pPr marL="1326977" indent="0" algn="ctr">
              <a:buNone/>
            </a:lvl5pPr>
            <a:lvl6pPr marL="1658722" indent="0" algn="ctr">
              <a:buNone/>
            </a:lvl6pPr>
            <a:lvl7pPr marL="1990466" indent="0" algn="ctr">
              <a:buNone/>
            </a:lvl7pPr>
            <a:lvl8pPr marL="2322210" indent="0" algn="ctr">
              <a:buNone/>
            </a:lvl8pPr>
            <a:lvl9pPr marL="2653955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250019" y="4953000"/>
            <a:ext cx="9941983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6351" tIns="33176" rIns="66351" bIns="33176" anchor="t" compatLnSpc="1"/>
          <a:lstStyle/>
          <a:p>
            <a:endParaRPr lang="en-US" sz="1306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59" y="5237744"/>
            <a:ext cx="12144743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6351" tIns="33176" rIns="66351" bIns="33176" anchor="t" compatLnSpc="1"/>
          <a:lstStyle/>
          <a:p>
            <a:endParaRPr lang="en-US" sz="1306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192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6351" tIns="33176" rIns="66351" bIns="33176" anchor="ctr" compatLnSpc="1"/>
          <a:lstStyle/>
          <a:p>
            <a:pPr algn="ctr"/>
            <a:endParaRPr lang="en-US" sz="1306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7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25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3"/>
            <a:ext cx="10972800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306"/>
            </a:lvl1pPr>
            <a:lvl2pPr marL="534108" indent="-248808">
              <a:buSzPct val="100000"/>
              <a:buFont typeface="Wingdings" pitchFamily="2" charset="2"/>
              <a:buChar char="§"/>
              <a:defRPr sz="1306"/>
            </a:lvl2pPr>
            <a:lvl3pPr marL="706615" indent="-248808">
              <a:buClr>
                <a:schemeClr val="accent1"/>
              </a:buClr>
              <a:buSzPct val="100000"/>
              <a:buFont typeface="Wingdings" pitchFamily="2" charset="2"/>
              <a:buChar char="§"/>
              <a:defRPr sz="1306"/>
            </a:lvl3pPr>
            <a:lvl4pPr>
              <a:buSzPct val="100000"/>
              <a:buFont typeface="Wingdings" pitchFamily="2" charset="2"/>
              <a:buChar char="§"/>
              <a:defRPr sz="1161"/>
            </a:lvl4pPr>
            <a:lvl5pPr>
              <a:buFont typeface="Wingdings" pitchFamily="2" charset="2"/>
              <a:buChar char="§"/>
              <a:defRPr sz="1016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8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871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878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871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3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168" y="1059712"/>
            <a:ext cx="103632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2902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7601" y="2893612"/>
            <a:ext cx="5128684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1741" b="1" baseline="0">
                <a:solidFill>
                  <a:srgbClr val="0070C0"/>
                </a:solidFill>
              </a:defRPr>
            </a:lvl1pPr>
            <a:lvl2pPr>
              <a:buNone/>
              <a:defRPr sz="1306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161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16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16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8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871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3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871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77423" y="3687872"/>
            <a:ext cx="4846203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35"/>
                </a:spcAft>
              </a:pPr>
              <a:r>
                <a:rPr lang="en-IN" sz="871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435"/>
                </a:spcAft>
              </a:pPr>
              <a:r>
                <a:rPr lang="en-IN" sz="871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35"/>
                </a:spcAft>
              </a:pPr>
              <a:r>
                <a:rPr lang="en-IN" sz="871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435"/>
                </a:spcAft>
              </a:pPr>
              <a:r>
                <a:rPr lang="en-IN" sz="871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35"/>
                </a:spcAft>
              </a:pPr>
              <a:r>
                <a:rPr lang="en-IN" sz="871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435"/>
                </a:spcAft>
              </a:pPr>
              <a:r>
                <a:rPr lang="en-IN" sz="871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16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435"/>
                </a:spcAft>
              </a:pPr>
              <a:r>
                <a:rPr lang="en-IN" sz="871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16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871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16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871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35"/>
                </a:spcAft>
              </a:pPr>
              <a:endParaRPr lang="en-IN" sz="871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161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06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161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161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35"/>
                </a:spcAft>
              </a:pPr>
              <a:r>
                <a:rPr lang="en-IN" sz="871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435"/>
                </a:spcAft>
              </a:pPr>
              <a:r>
                <a:rPr lang="en-IN" sz="871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06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156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168" y="1059712"/>
            <a:ext cx="103632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2902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8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871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3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871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77423" y="3687872"/>
            <a:ext cx="4846203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35"/>
                </a:spcAft>
              </a:pPr>
              <a:r>
                <a:rPr lang="en-IN" sz="871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435"/>
                </a:spcAft>
              </a:pPr>
              <a:r>
                <a:rPr lang="en-IN" sz="871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35"/>
                </a:spcAft>
              </a:pPr>
              <a:r>
                <a:rPr lang="en-IN" sz="871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435"/>
                </a:spcAft>
              </a:pPr>
              <a:r>
                <a:rPr lang="en-IN" sz="871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35"/>
                </a:spcAft>
              </a:pPr>
              <a:r>
                <a:rPr lang="en-IN" sz="871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435"/>
                </a:spcAft>
              </a:pPr>
              <a:r>
                <a:rPr lang="en-IN" sz="871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16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435"/>
                </a:spcAft>
              </a:pPr>
              <a:r>
                <a:rPr lang="en-IN" sz="871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16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871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16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871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35"/>
                </a:spcAft>
              </a:pPr>
              <a:endParaRPr lang="en-IN" sz="871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161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06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161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161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35"/>
                </a:spcAft>
              </a:pPr>
              <a:r>
                <a:rPr lang="en-IN" sz="871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435"/>
                </a:spcAft>
              </a:pPr>
              <a:r>
                <a:rPr lang="en-IN" sz="871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06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7601" y="2931712"/>
            <a:ext cx="5128684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1741" b="1" baseline="0">
                <a:solidFill>
                  <a:srgbClr val="0070C0"/>
                </a:solidFill>
              </a:defRPr>
            </a:lvl1pPr>
            <a:lvl2pPr>
              <a:buNone/>
              <a:defRPr sz="1306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161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16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16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750560" y="3005472"/>
            <a:ext cx="243840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306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502005" y="3005472"/>
            <a:ext cx="243840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306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6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81331"/>
            <a:ext cx="5472000" cy="4525963"/>
          </a:xfrm>
        </p:spPr>
        <p:txBody>
          <a:bodyPr/>
          <a:lstStyle>
            <a:lvl1pPr>
              <a:defRPr sz="2032"/>
            </a:lvl1pPr>
            <a:lvl2pPr>
              <a:defRPr sz="1741"/>
            </a:lvl2pPr>
            <a:lvl3pPr>
              <a:defRPr sz="1451"/>
            </a:lvl3pPr>
            <a:lvl4pPr>
              <a:defRPr sz="1306"/>
            </a:lvl4pPr>
            <a:lvl5pPr>
              <a:defRPr sz="1306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1" y="1481331"/>
            <a:ext cx="5472000" cy="4525963"/>
          </a:xfrm>
        </p:spPr>
        <p:txBody>
          <a:bodyPr/>
          <a:lstStyle>
            <a:lvl1pPr>
              <a:defRPr sz="2032"/>
            </a:lvl1pPr>
            <a:lvl2pPr>
              <a:defRPr sz="1741"/>
            </a:lvl2pPr>
            <a:lvl3pPr>
              <a:defRPr sz="1451"/>
            </a:lvl3pPr>
            <a:lvl4pPr>
              <a:defRPr sz="1306"/>
            </a:lvl4pPr>
            <a:lvl5pPr>
              <a:defRPr sz="1306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8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871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3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871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200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8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871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3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871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64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8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871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3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871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68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2" y="6248400"/>
            <a:ext cx="7073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0729" y="6443992"/>
            <a:ext cx="537327" cy="215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8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570038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77003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871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8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871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192000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6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2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322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395" indent="-185777" algn="l" rtl="0" eaLnBrk="1" latinLnBrk="0" hangingPunct="1">
        <a:spcBef>
          <a:spcPts val="29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1959" kern="1200">
          <a:solidFill>
            <a:schemeClr val="tx1"/>
          </a:solidFill>
          <a:latin typeface="+mn-lt"/>
          <a:ea typeface="+mn-ea"/>
          <a:cs typeface="+mn-cs"/>
        </a:defRPr>
      </a:lvl1pPr>
      <a:lvl2pPr marL="451172" indent="-165872" algn="l" rtl="0" eaLnBrk="1" latinLnBrk="0" hangingPunct="1">
        <a:spcBef>
          <a:spcPts val="235"/>
        </a:spcBef>
        <a:buClr>
          <a:schemeClr val="accent1"/>
        </a:buClr>
        <a:buFont typeface="Wingdings" pitchFamily="2" charset="2"/>
        <a:buChar char="§"/>
        <a:defRPr kumimoji="0" sz="1669" kern="1200">
          <a:solidFill>
            <a:schemeClr val="tx1"/>
          </a:solidFill>
          <a:latin typeface="+mn-lt"/>
          <a:ea typeface="+mn-ea"/>
          <a:cs typeface="+mn-cs"/>
        </a:defRPr>
      </a:lvl2pPr>
      <a:lvl3pPr marL="623679" indent="-165872" algn="l" rtl="0" eaLnBrk="1" latinLnBrk="0" hangingPunct="1">
        <a:spcBef>
          <a:spcPts val="254"/>
        </a:spcBef>
        <a:buClr>
          <a:schemeClr val="accent1"/>
        </a:buClr>
        <a:buSzPct val="100000"/>
        <a:buFont typeface="Wingdings" pitchFamily="2" charset="2"/>
        <a:buChar char="§"/>
        <a:defRPr kumimoji="0"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829361" indent="-165872" algn="l" rtl="0" eaLnBrk="1" latinLnBrk="0" hangingPunct="1">
        <a:spcBef>
          <a:spcPts val="254"/>
        </a:spcBef>
        <a:buClr>
          <a:schemeClr val="accent1"/>
        </a:buClr>
        <a:buSzPct val="90000"/>
        <a:buFont typeface="Wingdings" pitchFamily="2" charset="2"/>
        <a:buChar char="§"/>
        <a:defRPr kumimoji="0" sz="1379" kern="1200">
          <a:solidFill>
            <a:schemeClr val="tx1"/>
          </a:solidFill>
          <a:latin typeface="+mn-lt"/>
          <a:ea typeface="+mn-ea"/>
          <a:cs typeface="+mn-cs"/>
        </a:defRPr>
      </a:lvl4pPr>
      <a:lvl5pPr marL="995233" indent="-165872" algn="l" rtl="0" eaLnBrk="1" latinLnBrk="0" hangingPunct="1">
        <a:spcBef>
          <a:spcPts val="254"/>
        </a:spcBef>
        <a:buClr>
          <a:schemeClr val="accent1"/>
        </a:buClr>
        <a:buSzPct val="80000"/>
        <a:buFont typeface="Wingdings" pitchFamily="2" charset="2"/>
        <a:buChar char="§"/>
        <a:defRPr kumimoji="0" sz="1306" kern="1200">
          <a:solidFill>
            <a:schemeClr val="tx1"/>
          </a:solidFill>
          <a:latin typeface="+mn-lt"/>
          <a:ea typeface="+mn-ea"/>
          <a:cs typeface="+mn-cs"/>
        </a:defRPr>
      </a:lvl5pPr>
      <a:lvl6pPr marL="1161105" indent="-165872" algn="l" rtl="0" eaLnBrk="1" latinLnBrk="0" hangingPunct="1">
        <a:spcBef>
          <a:spcPts val="254"/>
        </a:spcBef>
        <a:buClr>
          <a:schemeClr val="accent3"/>
        </a:buClr>
        <a:buFont typeface="Wingdings 2"/>
        <a:buChar char=""/>
        <a:defRPr kumimoji="0" sz="1306" kern="1200">
          <a:solidFill>
            <a:schemeClr val="tx1"/>
          </a:solidFill>
          <a:latin typeface="+mn-lt"/>
          <a:ea typeface="+mn-ea"/>
          <a:cs typeface="+mn-cs"/>
        </a:defRPr>
      </a:lvl6pPr>
      <a:lvl7pPr marL="1326977" indent="-165872" algn="l" rtl="0" eaLnBrk="1" latinLnBrk="0" hangingPunct="1">
        <a:spcBef>
          <a:spcPts val="254"/>
        </a:spcBef>
        <a:buClr>
          <a:schemeClr val="accent3"/>
        </a:buClr>
        <a:buFont typeface="Wingdings 2"/>
        <a:buChar char=""/>
        <a:defRPr kumimoji="0" sz="1161" kern="1200">
          <a:solidFill>
            <a:schemeClr val="tx1"/>
          </a:solidFill>
          <a:latin typeface="+mn-lt"/>
          <a:ea typeface="+mn-ea"/>
          <a:cs typeface="+mn-cs"/>
        </a:defRPr>
      </a:lvl7pPr>
      <a:lvl8pPr marL="1492849" indent="-165872" algn="l" rtl="0" eaLnBrk="1" latinLnBrk="0" hangingPunct="1">
        <a:spcBef>
          <a:spcPts val="254"/>
        </a:spcBef>
        <a:buClr>
          <a:schemeClr val="accent3"/>
        </a:buClr>
        <a:buFont typeface="Wingdings 2"/>
        <a:buChar char=""/>
        <a:defRPr kumimoji="0" sz="1161" kern="1200">
          <a:solidFill>
            <a:schemeClr val="tx1"/>
          </a:solidFill>
          <a:latin typeface="+mn-lt"/>
          <a:ea typeface="+mn-ea"/>
          <a:cs typeface="+mn-cs"/>
        </a:defRPr>
      </a:lvl8pPr>
      <a:lvl9pPr marL="1658722" indent="-165872" algn="l" rtl="0" eaLnBrk="1" latinLnBrk="0" hangingPunct="1">
        <a:spcBef>
          <a:spcPts val="254"/>
        </a:spcBef>
        <a:buClr>
          <a:schemeClr val="accent3"/>
        </a:buClr>
        <a:buFont typeface="Wingdings 2"/>
        <a:buChar char=""/>
        <a:defRPr kumimoji="0" sz="1161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317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634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9952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269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6587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9904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322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6539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.gov.a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.gov.a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How to Build an Industry Cost Profile (ICP) for a product in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graphicFrame>
        <p:nvGraphicFramePr>
          <p:cNvPr id="6" name="Content Placeholder 3" descr="Stacke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665781"/>
              </p:ext>
            </p:extLst>
          </p:nvPr>
        </p:nvGraphicFramePr>
        <p:xfrm>
          <a:off x="1303982" y="1512193"/>
          <a:ext cx="9804349" cy="4262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854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118AC8-C099-48BD-8849-770344053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1" t="7152" r="11824" b="6643"/>
          <a:stretch/>
        </p:blipFill>
        <p:spPr>
          <a:xfrm>
            <a:off x="3796004" y="1441255"/>
            <a:ext cx="7481596" cy="43468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5. Scroll down to ‘Data Downloads’, Click on ‘Australian Industry by Subdivision’, and Click on the ‘.</a:t>
            </a:r>
            <a:r>
              <a:rPr lang="en-IN" sz="1600" dirty="0" err="1">
                <a:solidFill>
                  <a:schemeClr val="bg1"/>
                </a:solidFill>
              </a:rPr>
              <a:t>xls</a:t>
            </a:r>
            <a:r>
              <a:rPr lang="en-IN" sz="1600" dirty="0">
                <a:solidFill>
                  <a:schemeClr val="bg1"/>
                </a:solidFill>
              </a:rPr>
              <a:t>’ option to download the excel report.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79803" y="111450"/>
            <a:ext cx="10543058" cy="884679"/>
          </a:xfrm>
        </p:spPr>
        <p:txBody>
          <a:bodyPr rtlCol="0"/>
          <a:lstStyle/>
          <a:p>
            <a:r>
              <a:rPr lang="en-AU" sz="2400" dirty="0"/>
              <a:t>Obtain the data for manufacturing and financial information related to industry</a:t>
            </a:r>
            <a:endParaRPr lang="en-US" sz="2400" dirty="0"/>
          </a:p>
        </p:txBody>
      </p:sp>
      <p:sp>
        <p:nvSpPr>
          <p:cNvPr id="25" name="Rounded Rectangle 9"/>
          <p:cNvSpPr/>
          <p:nvPr/>
        </p:nvSpPr>
        <p:spPr>
          <a:xfrm>
            <a:off x="4191000" y="3622123"/>
            <a:ext cx="1219200" cy="26404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8" name="Connector: Elbow 27"/>
          <p:cNvCxnSpPr>
            <a:cxnSpLocks/>
            <a:endCxn id="25" idx="1"/>
          </p:cNvCxnSpPr>
          <p:nvPr/>
        </p:nvCxnSpPr>
        <p:spPr>
          <a:xfrm>
            <a:off x="2743200" y="2783923"/>
            <a:ext cx="1447800" cy="970223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9"/>
          <p:cNvSpPr/>
          <p:nvPr/>
        </p:nvSpPr>
        <p:spPr>
          <a:xfrm>
            <a:off x="5715000" y="2189223"/>
            <a:ext cx="1981200" cy="24917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1" name="Straight Arrow Connector 20"/>
          <p:cNvCxnSpPr>
            <a:cxnSpLocks/>
            <a:stCxn id="18" idx="3"/>
            <a:endCxn id="30" idx="1"/>
          </p:cNvCxnSpPr>
          <p:nvPr/>
        </p:nvCxnSpPr>
        <p:spPr>
          <a:xfrm>
            <a:off x="7696200" y="2313812"/>
            <a:ext cx="2286000" cy="102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25" idx="3"/>
            <a:endCxn id="18" idx="1"/>
          </p:cNvCxnSpPr>
          <p:nvPr/>
        </p:nvCxnSpPr>
        <p:spPr>
          <a:xfrm flipV="1">
            <a:off x="5410200" y="2313812"/>
            <a:ext cx="304800" cy="1440334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9"/>
          <p:cNvSpPr/>
          <p:nvPr/>
        </p:nvSpPr>
        <p:spPr>
          <a:xfrm>
            <a:off x="9982200" y="2189223"/>
            <a:ext cx="990600" cy="26975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2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1854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01A003A-DF21-43CC-8995-87363E28E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" t="17743" r="15625" b="21184"/>
          <a:stretch/>
        </p:blipFill>
        <p:spPr>
          <a:xfrm>
            <a:off x="3581400" y="1438469"/>
            <a:ext cx="7848600" cy="4218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6.  In worksheet “Table1” of the downloaded file, identify the industry of interest. These are the first 2 digits of the ANZSIC code.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7. Record the following variables for the year of interest:</a:t>
            </a:r>
          </a:p>
          <a:p>
            <a:pPr marL="2857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bg1"/>
                </a:solidFill>
              </a:rPr>
              <a:t>Wages &amp; Salaries (Total Labour Cost)</a:t>
            </a:r>
          </a:p>
          <a:p>
            <a:pPr marL="2857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bg1"/>
                </a:solidFill>
              </a:rPr>
              <a:t>Sales and service income </a:t>
            </a:r>
          </a:p>
          <a:p>
            <a:pPr marL="2857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bg1"/>
                </a:solidFill>
              </a:rPr>
              <a:t>Operating Profit Before Taxes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79803" y="111450"/>
            <a:ext cx="10543058" cy="884679"/>
          </a:xfrm>
        </p:spPr>
        <p:txBody>
          <a:bodyPr rtlCol="0"/>
          <a:lstStyle/>
          <a:p>
            <a:r>
              <a:rPr lang="en-AU" sz="2400" dirty="0"/>
              <a:t>Obtain the data for manufacturing and financial information related to industry</a:t>
            </a:r>
            <a:endParaRPr lang="en-US" sz="2400" dirty="0"/>
          </a:p>
        </p:txBody>
      </p:sp>
      <p:cxnSp>
        <p:nvCxnSpPr>
          <p:cNvPr id="28" name="Connector: Elbow 27"/>
          <p:cNvCxnSpPr>
            <a:cxnSpLocks/>
          </p:cNvCxnSpPr>
          <p:nvPr/>
        </p:nvCxnSpPr>
        <p:spPr>
          <a:xfrm>
            <a:off x="2615174" y="4415006"/>
            <a:ext cx="4395225" cy="621716"/>
          </a:xfrm>
          <a:prstGeom prst="bentConnector3">
            <a:avLst>
              <a:gd name="adj1" fmla="val 17944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9"/>
          <p:cNvSpPr/>
          <p:nvPr/>
        </p:nvSpPr>
        <p:spPr>
          <a:xfrm>
            <a:off x="7010399" y="4857346"/>
            <a:ext cx="457201" cy="26199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6" name="Straight Arrow Connector 25"/>
          <p:cNvCxnSpPr>
            <a:cxnSpLocks/>
            <a:stCxn id="16" idx="3"/>
            <a:endCxn id="17" idx="1"/>
          </p:cNvCxnSpPr>
          <p:nvPr/>
        </p:nvCxnSpPr>
        <p:spPr>
          <a:xfrm>
            <a:off x="7962901" y="4988341"/>
            <a:ext cx="119861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9"/>
          <p:cNvSpPr/>
          <p:nvPr/>
        </p:nvSpPr>
        <p:spPr>
          <a:xfrm>
            <a:off x="7505700" y="4852674"/>
            <a:ext cx="457201" cy="27133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17" name="Rounded Rectangle 9"/>
          <p:cNvSpPr/>
          <p:nvPr/>
        </p:nvSpPr>
        <p:spPr>
          <a:xfrm>
            <a:off x="9161511" y="4854233"/>
            <a:ext cx="356626" cy="2682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0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2</a:t>
              </a:r>
              <a:endParaRPr lang="en-US" sz="2500" kern="1200" dirty="0"/>
            </a:p>
          </p:txBody>
        </p:sp>
      </p:grp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21A4ADDC-AF31-4C35-967D-31B47FD9B372}"/>
              </a:ext>
            </a:extLst>
          </p:cNvPr>
          <p:cNvCxnSpPr>
            <a:cxnSpLocks/>
          </p:cNvCxnSpPr>
          <p:nvPr/>
        </p:nvCxnSpPr>
        <p:spPr>
          <a:xfrm>
            <a:off x="2615174" y="2852995"/>
            <a:ext cx="966226" cy="652205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84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E24FF-2267-4D70-89CC-1F13C9A71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1" t="17663" r="21196" b="12263"/>
          <a:stretch/>
        </p:blipFill>
        <p:spPr>
          <a:xfrm>
            <a:off x="3733800" y="1438468"/>
            <a:ext cx="7696200" cy="43496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8. Then go to Table 3 to record the figures for the following variables for the year of interest:</a:t>
            </a:r>
          </a:p>
          <a:p>
            <a:pPr marL="2857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bg1"/>
                </a:solidFill>
              </a:rPr>
              <a:t>Purchases of goods, materials</a:t>
            </a:r>
          </a:p>
          <a:p>
            <a:pPr marL="2857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bg1"/>
                </a:solidFill>
              </a:rPr>
              <a:t>Other intermediate inputs expense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79803" y="111450"/>
            <a:ext cx="10543058" cy="884679"/>
          </a:xfrm>
        </p:spPr>
        <p:txBody>
          <a:bodyPr rtlCol="0"/>
          <a:lstStyle/>
          <a:p>
            <a:r>
              <a:rPr lang="en-AU" sz="2400" dirty="0"/>
              <a:t>Obtain the data for manufacturing and financial information related to industry</a:t>
            </a:r>
            <a:endParaRPr lang="en-US" sz="2400" dirty="0"/>
          </a:p>
        </p:txBody>
      </p:sp>
      <p:cxnSp>
        <p:nvCxnSpPr>
          <p:cNvPr id="28" name="Connector: Elbow 27"/>
          <p:cNvCxnSpPr>
            <a:cxnSpLocks/>
          </p:cNvCxnSpPr>
          <p:nvPr/>
        </p:nvCxnSpPr>
        <p:spPr>
          <a:xfrm>
            <a:off x="2590800" y="2942079"/>
            <a:ext cx="6858000" cy="1989581"/>
          </a:xfrm>
          <a:prstGeom prst="bentConnector3">
            <a:avLst>
              <a:gd name="adj1" fmla="val 10816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9"/>
          <p:cNvSpPr/>
          <p:nvPr/>
        </p:nvSpPr>
        <p:spPr>
          <a:xfrm>
            <a:off x="10210800" y="4757920"/>
            <a:ext cx="381000" cy="1950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17" name="Rounded Rectangle 9"/>
          <p:cNvSpPr/>
          <p:nvPr/>
        </p:nvSpPr>
        <p:spPr>
          <a:xfrm>
            <a:off x="9358544" y="4757919"/>
            <a:ext cx="381000" cy="19508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5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2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540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873" y="1438469"/>
            <a:ext cx="7431311" cy="43496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9. As a proxy, use the “US Bureau of </a:t>
            </a:r>
            <a:r>
              <a:rPr lang="en-IN" sz="1600" dirty="0" err="1">
                <a:solidFill>
                  <a:schemeClr val="bg1"/>
                </a:solidFill>
              </a:rPr>
              <a:t>Labor</a:t>
            </a:r>
            <a:r>
              <a:rPr lang="en-IN" sz="1600" dirty="0">
                <a:solidFill>
                  <a:schemeClr val="bg1"/>
                </a:solidFill>
              </a:rPr>
              <a:t> Statistics -Occupational Employment Statistics” to calculate the Direct Labour to Total Labour ratio – See the procedure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b="1" dirty="0">
                <a:solidFill>
                  <a:schemeClr val="bg1"/>
                </a:solidFill>
              </a:rPr>
              <a:t>‘Direct-to-Total </a:t>
            </a:r>
            <a:r>
              <a:rPr lang="en-IN" sz="1600" b="1" dirty="0" err="1">
                <a:solidFill>
                  <a:schemeClr val="bg1"/>
                </a:solidFill>
              </a:rPr>
              <a:t>Labor</a:t>
            </a:r>
            <a:r>
              <a:rPr lang="en-IN" sz="1600" b="1" dirty="0">
                <a:solidFill>
                  <a:schemeClr val="bg1"/>
                </a:solidFill>
              </a:rPr>
              <a:t> Ratio using USA OES statistics’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We will use here the example “Other General Purpose Machinery Manufacturing – NAICS 333900” where the ratio is estimated to be 38%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79803" y="111450"/>
            <a:ext cx="10543058" cy="884679"/>
          </a:xfrm>
        </p:spPr>
        <p:txBody>
          <a:bodyPr rtlCol="0"/>
          <a:lstStyle/>
          <a:p>
            <a:r>
              <a:rPr lang="en-AU" sz="2400" dirty="0"/>
              <a:t>Obtain the data for manufacturing and financial information related to industry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2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546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10. Apply the Direct to Total Labour ratio to the </a:t>
            </a:r>
            <a:r>
              <a:rPr lang="en-US" sz="1600" dirty="0">
                <a:solidFill>
                  <a:schemeClr val="bg1"/>
                </a:solidFill>
              </a:rPr>
              <a:t>Wages &amp; Salaries (Total </a:t>
            </a:r>
            <a:r>
              <a:rPr lang="en-US" sz="1600" dirty="0" err="1">
                <a:solidFill>
                  <a:schemeClr val="bg1"/>
                </a:solidFill>
              </a:rPr>
              <a:t>Labour</a:t>
            </a:r>
            <a:r>
              <a:rPr lang="en-US" sz="1600" dirty="0">
                <a:solidFill>
                  <a:schemeClr val="bg1"/>
                </a:solidFill>
              </a:rPr>
              <a:t> Cost) previously obtained in Table 1, </a:t>
            </a:r>
            <a:r>
              <a:rPr lang="en-IN" sz="1600" dirty="0">
                <a:solidFill>
                  <a:schemeClr val="bg1"/>
                </a:solidFill>
              </a:rPr>
              <a:t>to obtain an estimate of Direct Labour cost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Then estimate the Indirect Labour component of Manufacturing Overhead based on the USA data. For NAICS 333900 this is estimated to be 25% of total labour cost.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279803" y="111450"/>
            <a:ext cx="10543058" cy="884679"/>
          </a:xfrm>
        </p:spPr>
        <p:txBody>
          <a:bodyPr rtlCol="0"/>
          <a:lstStyle/>
          <a:p>
            <a:r>
              <a:rPr lang="en-IN" sz="2400" dirty="0"/>
              <a:t>Use Financial and Manufacturing Information to Calculate Ratios </a:t>
            </a:r>
            <a:r>
              <a:rPr lang="en-US" sz="2400" dirty="0"/>
              <a:t>for COGS, PBT, GSA &amp; Other</a:t>
            </a:r>
            <a:endParaRPr lang="en-IN" sz="2400" dirty="0"/>
          </a:p>
        </p:txBody>
      </p:sp>
      <p:sp>
        <p:nvSpPr>
          <p:cNvPr id="18" name="Rounded Rectangle 20"/>
          <p:cNvSpPr/>
          <p:nvPr/>
        </p:nvSpPr>
        <p:spPr>
          <a:xfrm>
            <a:off x="4090987" y="1676400"/>
            <a:ext cx="6400800" cy="39624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794951"/>
              </p:ext>
            </p:extLst>
          </p:nvPr>
        </p:nvGraphicFramePr>
        <p:xfrm>
          <a:off x="4167187" y="1752601"/>
          <a:ext cx="6261100" cy="3237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Direct Labour (38% of Total Labour Cost)</a:t>
                      </a:r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=38% * 7,863</a:t>
                      </a:r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838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</a:t>
                      </a:r>
                      <a:r>
                        <a:rPr kumimoji="0" lang="en-US" sz="1600" b="1" u="none" strike="noStrike" kern="1200" dirty="0" err="1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Labour</a:t>
                      </a:r>
                      <a:endParaRPr kumimoji="0" lang="en-US" sz="1600" b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2,988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55282"/>
                  </a:ext>
                </a:extLst>
              </a:tr>
              <a:tr h="422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88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Indirect Labour Manufacturing Overhead</a:t>
                      </a:r>
                    </a:p>
                    <a:p>
                      <a:pPr algn="l" fontAlgn="b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(25%  of Total Labour Cost) </a:t>
                      </a:r>
                      <a:endParaRPr kumimoji="0" lang="en-US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25% * 7,863</a:t>
                      </a:r>
                    </a:p>
                    <a:p>
                      <a:pPr algn="r" fontAlgn="b"/>
                      <a:endParaRPr lang="en-US" sz="1600" b="1" u="none" strike="noStrike" dirty="0">
                        <a:solidFill>
                          <a:srgbClr val="294071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 dirty="0">
                          <a:effectLst/>
                        </a:rPr>
                        <a:t> </a:t>
                      </a:r>
                      <a:endParaRPr lang="en-US" sz="19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r>
                        <a:rPr kumimoji="0" lang="en-AU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Indirect Labour Manufacturing Overhead </a:t>
                      </a:r>
                      <a:endParaRPr kumimoji="0" lang="en-US" sz="1600" b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1,966 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>
            <a:cxnSpLocks/>
          </p:cNvCxnSpPr>
          <p:nvPr/>
        </p:nvCxnSpPr>
        <p:spPr>
          <a:xfrm>
            <a:off x="4267200" y="26670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267200" y="41910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3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490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IN" sz="1600" dirty="0">
                <a:solidFill>
                  <a:schemeClr val="bg1"/>
                </a:solidFill>
              </a:rPr>
              <a:t>11. Use the following 6 steps to calculate DM, DL, MOH, COGS, PBT, GSA &amp; Other Expenses:</a:t>
            </a:r>
          </a:p>
          <a:p>
            <a:pPr marL="342900" indent="-342900"/>
            <a:endParaRPr lang="en-IN" sz="1600" dirty="0">
              <a:solidFill>
                <a:schemeClr val="bg1"/>
              </a:solidFill>
            </a:endParaRPr>
          </a:p>
          <a:p>
            <a:pPr marL="342900" indent="-342900"/>
            <a:r>
              <a:rPr lang="en-IN" sz="1600" dirty="0">
                <a:solidFill>
                  <a:schemeClr val="bg1"/>
                </a:solidFill>
              </a:rPr>
              <a:t>Step 1:</a:t>
            </a:r>
          </a:p>
          <a:p>
            <a:r>
              <a:rPr lang="en-IN" sz="1600" dirty="0">
                <a:solidFill>
                  <a:schemeClr val="bg1"/>
                </a:solidFill>
              </a:rPr>
              <a:t>Calculate the Direct Material (DM) ratio  as percentage of Total Sales</a:t>
            </a:r>
          </a:p>
          <a:p>
            <a:pPr marL="342900" indent="-342900"/>
            <a:endParaRPr lang="en-IN" sz="1600" dirty="0">
              <a:solidFill>
                <a:schemeClr val="bg1"/>
              </a:solidFill>
            </a:endParaRPr>
          </a:p>
          <a:p>
            <a:pPr marL="342900" indent="-342900"/>
            <a:r>
              <a:rPr lang="en-IN" sz="1600" dirty="0">
                <a:solidFill>
                  <a:schemeClr val="bg1"/>
                </a:solidFill>
              </a:rPr>
              <a:t>Step 2:</a:t>
            </a:r>
          </a:p>
          <a:p>
            <a:r>
              <a:rPr lang="en-IN" sz="1600" dirty="0">
                <a:solidFill>
                  <a:schemeClr val="bg1"/>
                </a:solidFill>
              </a:rPr>
              <a:t>Calculate the Direct Labour (DL) ratio as percentage  of Total Sales.	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279803" y="111450"/>
            <a:ext cx="10543058" cy="884679"/>
          </a:xfrm>
        </p:spPr>
        <p:txBody>
          <a:bodyPr rtlCol="0"/>
          <a:lstStyle/>
          <a:p>
            <a:r>
              <a:rPr lang="en-IN" sz="2400" dirty="0"/>
              <a:t>Use Financial and Manufacturing Information to Calculate Ratios </a:t>
            </a:r>
            <a:r>
              <a:rPr lang="en-US" sz="2400" dirty="0"/>
              <a:t>for DM, DL, COGS, PBT, GSA &amp; Other</a:t>
            </a:r>
          </a:p>
        </p:txBody>
      </p:sp>
      <p:sp>
        <p:nvSpPr>
          <p:cNvPr id="18" name="Rounded Rectangle 20"/>
          <p:cNvSpPr/>
          <p:nvPr/>
        </p:nvSpPr>
        <p:spPr>
          <a:xfrm>
            <a:off x="4090987" y="1676400"/>
            <a:ext cx="6400800" cy="39624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633498"/>
              </p:ext>
            </p:extLst>
          </p:nvPr>
        </p:nvGraphicFramePr>
        <p:xfrm>
          <a:off x="4160837" y="1828800"/>
          <a:ext cx="6126163" cy="289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r>
                        <a:rPr lang="en-IN" sz="16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Purchases of goods, materials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r>
                        <a:rPr lang="en-IN" sz="16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20,972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and service income (Total Sales) </a:t>
                      </a:r>
                      <a:endParaRPr kumimoji="0" lang="en-US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40,160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3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Material (DM)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b="1" u="none" strike="noStrike">
                          <a:solidFill>
                            <a:srgbClr val="294071"/>
                          </a:solidFill>
                          <a:effectLst/>
                        </a:rPr>
                        <a:t>52%</a:t>
                      </a:r>
                      <a:endParaRPr lang="en-IN" sz="1600" b="1" u="none" strike="noStrike" dirty="0">
                        <a:solidFill>
                          <a:srgbClr val="294071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437680"/>
                  </a:ext>
                </a:extLst>
              </a:tr>
              <a:tr h="41613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1600" u="none" strike="noStrike" dirty="0">
                        <a:solidFill>
                          <a:srgbClr val="294071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574583"/>
                  </a:ext>
                </a:extLst>
              </a:tr>
              <a:tr h="38825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Direct Labour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2,988</a:t>
                      </a:r>
                      <a:endParaRPr kumimoji="0" lang="en-US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95232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and service income (Total Sales) </a:t>
                      </a:r>
                      <a:endParaRPr kumimoji="0" lang="en-US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40,160                            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88737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en-AU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Labour (DL)</a:t>
                      </a:r>
                      <a:endParaRPr kumimoji="0" lang="en-US" sz="1600" b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7.5%</a:t>
                      </a:r>
                      <a:r>
                        <a:rPr kumimoji="0" lang="en-US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>
            <a:cxnSpLocks/>
          </p:cNvCxnSpPr>
          <p:nvPr/>
        </p:nvCxnSpPr>
        <p:spPr>
          <a:xfrm>
            <a:off x="4267200" y="2743200"/>
            <a:ext cx="6019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343400" y="4343400"/>
            <a:ext cx="6019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http://i.stack.imgur.com/FYZp8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533650"/>
            <a:ext cx="1714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http://i.stack.imgur.com/FYZp8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114800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3481794" y="2209800"/>
            <a:ext cx="3802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01831" y="3520993"/>
            <a:ext cx="3401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0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0766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3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16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IN" sz="1600" dirty="0">
                <a:solidFill>
                  <a:schemeClr val="bg1"/>
                </a:solidFill>
              </a:rPr>
              <a:t>Step 3:</a:t>
            </a:r>
          </a:p>
          <a:p>
            <a:r>
              <a:rPr lang="en-IN" sz="1600" dirty="0">
                <a:solidFill>
                  <a:schemeClr val="bg1"/>
                </a:solidFill>
              </a:rPr>
              <a:t>Calculate Manufacturing Overhead (MOH) by deduction as follows:</a:t>
            </a:r>
          </a:p>
          <a:p>
            <a:endParaRPr lang="en-IN" sz="1600" dirty="0">
              <a:solidFill>
                <a:schemeClr val="bg1"/>
              </a:solidFill>
            </a:endParaRPr>
          </a:p>
          <a:p>
            <a:r>
              <a:rPr lang="en-IN" sz="1600" b="1" dirty="0">
                <a:solidFill>
                  <a:schemeClr val="bg1"/>
                </a:solidFill>
              </a:rPr>
              <a:t>MOH = Other intermediate inputs expense + Indirect Labour Manufacturing Overhead</a:t>
            </a:r>
          </a:p>
          <a:p>
            <a:endParaRPr lang="en-IN" sz="1600" dirty="0">
              <a:solidFill>
                <a:schemeClr val="bg1"/>
              </a:solidFill>
            </a:endParaRPr>
          </a:p>
          <a:p>
            <a:r>
              <a:rPr lang="en-IN" sz="1600" dirty="0">
                <a:solidFill>
                  <a:schemeClr val="bg1"/>
                </a:solidFill>
              </a:rPr>
              <a:t>Calculate MOH ratio as a percentage of Total Sales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279803" y="111450"/>
            <a:ext cx="10543058" cy="884679"/>
          </a:xfrm>
        </p:spPr>
        <p:txBody>
          <a:bodyPr rtlCol="0"/>
          <a:lstStyle/>
          <a:p>
            <a:r>
              <a:rPr lang="en-IN" sz="2400" dirty="0"/>
              <a:t>Use Financial and Manufacturing Information to Calculate Ratios </a:t>
            </a:r>
            <a:r>
              <a:rPr lang="en-US" sz="2400" dirty="0"/>
              <a:t>for DM, DL, COGS, PBT, GSA &amp; Other</a:t>
            </a:r>
          </a:p>
        </p:txBody>
      </p:sp>
      <p:sp>
        <p:nvSpPr>
          <p:cNvPr id="18" name="Rounded Rectangle 20"/>
          <p:cNvSpPr/>
          <p:nvPr/>
        </p:nvSpPr>
        <p:spPr>
          <a:xfrm>
            <a:off x="4090987" y="1676400"/>
            <a:ext cx="6400800" cy="39624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321278"/>
              </p:ext>
            </p:extLst>
          </p:nvPr>
        </p:nvGraphicFramePr>
        <p:xfrm>
          <a:off x="4160837" y="1828800"/>
          <a:ext cx="6126163" cy="2828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13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intermediate inputs expense </a:t>
                      </a:r>
                      <a:endParaRPr kumimoji="0" lang="en-US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5,828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979207"/>
                  </a:ext>
                </a:extLst>
              </a:tr>
              <a:tr h="416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Indirect Labour Mfg. Overhead</a:t>
                      </a:r>
                      <a:endParaRPr kumimoji="0" lang="en-US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1,966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3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Manufacturing Overhead (MOH)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rtl="0" eaLnBrk="1" fontAlgn="b" latinLnBrk="0" hangingPunct="1"/>
                      <a:r>
                        <a:rPr kumimoji="0" lang="en-US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7,794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068302"/>
                  </a:ext>
                </a:extLst>
              </a:tr>
              <a:tr h="420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88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25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en-US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Manufacturing Overhead (MOH)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7,794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9523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and service income (Total Sales) </a:t>
                      </a:r>
                      <a:endParaRPr kumimoji="0" lang="en-US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40,160                            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887379"/>
                  </a:ext>
                </a:extLst>
              </a:tr>
              <a:tr h="390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Manufacturing Overhead (MOH)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19.4%</a:t>
                      </a:r>
                      <a:r>
                        <a:rPr kumimoji="0" lang="en-US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>
            <a:cxnSpLocks/>
          </p:cNvCxnSpPr>
          <p:nvPr/>
        </p:nvCxnSpPr>
        <p:spPr>
          <a:xfrm>
            <a:off x="4267200" y="2743200"/>
            <a:ext cx="6019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267200" y="4343400"/>
            <a:ext cx="6019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http://i.stack.imgur.com/FYZp8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171950"/>
            <a:ext cx="1714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2" descr="Ad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0650" y="2399068"/>
            <a:ext cx="228600" cy="228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43322" y="2209800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312292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20"/>
          <p:cNvSpPr/>
          <p:nvPr/>
        </p:nvSpPr>
        <p:spPr>
          <a:xfrm>
            <a:off x="4090987" y="1676400"/>
            <a:ext cx="6400800" cy="39624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17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IN" sz="1600" dirty="0">
                <a:solidFill>
                  <a:schemeClr val="bg1"/>
                </a:solidFill>
              </a:rPr>
              <a:t>Step 4:</a:t>
            </a:r>
          </a:p>
          <a:p>
            <a:r>
              <a:rPr lang="en-IN" sz="1600" dirty="0">
                <a:solidFill>
                  <a:schemeClr val="bg1"/>
                </a:solidFill>
              </a:rPr>
              <a:t>Calculate Cost Of Goods Sold as follows:</a:t>
            </a:r>
          </a:p>
          <a:p>
            <a:r>
              <a:rPr lang="en-IN" sz="1600" b="1" dirty="0">
                <a:solidFill>
                  <a:schemeClr val="bg1"/>
                </a:solidFill>
              </a:rPr>
              <a:t>COGS = DM+DL+MOH</a:t>
            </a:r>
          </a:p>
          <a:p>
            <a:endParaRPr lang="en-IN" sz="1600" dirty="0">
              <a:solidFill>
                <a:schemeClr val="bg1"/>
              </a:solidFill>
            </a:endParaRPr>
          </a:p>
          <a:p>
            <a:r>
              <a:rPr lang="en-IN" sz="1600" dirty="0">
                <a:solidFill>
                  <a:schemeClr val="bg1"/>
                </a:solidFill>
              </a:rPr>
              <a:t>Step 5:</a:t>
            </a:r>
          </a:p>
          <a:p>
            <a:r>
              <a:rPr lang="en-IN" sz="1600" dirty="0">
                <a:solidFill>
                  <a:schemeClr val="bg1"/>
                </a:solidFill>
              </a:rPr>
              <a:t>Calculate Profit Before Taxes ratio as a percentage of Total Sales</a:t>
            </a:r>
          </a:p>
          <a:p>
            <a:endParaRPr lang="en-IN" sz="1600" dirty="0">
              <a:solidFill>
                <a:schemeClr val="bg1"/>
              </a:solidFill>
            </a:endParaRPr>
          </a:p>
          <a:p>
            <a:r>
              <a:rPr lang="en-IN" sz="1600" dirty="0">
                <a:solidFill>
                  <a:schemeClr val="bg1"/>
                </a:solidFill>
              </a:rPr>
              <a:t>Step 6:</a:t>
            </a:r>
          </a:p>
          <a:p>
            <a:r>
              <a:rPr lang="en-IN" sz="1600" dirty="0">
                <a:solidFill>
                  <a:schemeClr val="bg1"/>
                </a:solidFill>
              </a:rPr>
              <a:t>Calculate GSA &amp; Other Expenses as follows:</a:t>
            </a:r>
          </a:p>
          <a:p>
            <a:r>
              <a:rPr lang="en-IN" sz="1600" b="1" dirty="0">
                <a:solidFill>
                  <a:schemeClr val="bg1"/>
                </a:solidFill>
              </a:rPr>
              <a:t>GSA &amp; Other = 100-COGS-PBT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279803" y="111450"/>
            <a:ext cx="10543058" cy="884679"/>
          </a:xfrm>
        </p:spPr>
        <p:txBody>
          <a:bodyPr rtlCol="0"/>
          <a:lstStyle/>
          <a:p>
            <a:r>
              <a:rPr lang="en-IN" sz="2400" dirty="0"/>
              <a:t>Use Financial and Manufacturing Information to Calculate Ratios </a:t>
            </a:r>
            <a:r>
              <a:rPr lang="en-US" sz="2400" dirty="0"/>
              <a:t>for DM, DL, COGS, PBT, GSA &amp; Other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330923"/>
              </p:ext>
            </p:extLst>
          </p:nvPr>
        </p:nvGraphicFramePr>
        <p:xfrm>
          <a:off x="4483893" y="1811533"/>
          <a:ext cx="5586413" cy="358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0770">
                  <a:extLst>
                    <a:ext uri="{9D8B030D-6E8A-4147-A177-3AD203B41FA5}">
                      <a16:colId xmlns:a16="http://schemas.microsoft.com/office/drawing/2014/main" val="3802401145"/>
                    </a:ext>
                  </a:extLst>
                </a:gridCol>
                <a:gridCol w="1615643">
                  <a:extLst>
                    <a:ext uri="{9D8B030D-6E8A-4147-A177-3AD203B41FA5}">
                      <a16:colId xmlns:a16="http://schemas.microsoft.com/office/drawing/2014/main" val="3682294195"/>
                    </a:ext>
                  </a:extLst>
                </a:gridCol>
              </a:tblGrid>
              <a:tr h="2815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Material (DM)</a:t>
                      </a:r>
                      <a:endParaRPr kumimoji="0" lang="en-US" sz="1600" b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rtl="0" eaLnBrk="1" fontAlgn="b" latinLnBrk="0" hangingPunct="1"/>
                      <a:r>
                        <a:rPr kumimoji="0" lang="en-US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52.0%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803251"/>
                  </a:ext>
                </a:extLst>
              </a:tr>
              <a:tr h="281520">
                <a:tc>
                  <a:txBody>
                    <a:bodyPr/>
                    <a:lstStyle/>
                    <a:p>
                      <a:pPr marL="0" lvl="0" indent="0" algn="l" rtl="0" eaLnBrk="1" fontAlgn="b" latinLnBrk="0" hangingPunct="1"/>
                      <a:r>
                        <a:rPr kumimoji="0" lang="en-AU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Labour (DL)</a:t>
                      </a:r>
                      <a:endParaRPr kumimoji="0" lang="en-US" sz="1600" b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7.5%</a:t>
                      </a:r>
                      <a:r>
                        <a:rPr kumimoji="0" lang="en-US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847865"/>
                  </a:ext>
                </a:extLst>
              </a:tr>
              <a:tr h="2423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Manufacturing Overhead (MOH)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19.4%</a:t>
                      </a:r>
                      <a:r>
                        <a:rPr kumimoji="0" lang="en-US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231876"/>
                  </a:ext>
                </a:extLst>
              </a:tr>
              <a:tr h="2423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of Goods Sold (COGS) </a:t>
                      </a:r>
                      <a:endParaRPr kumimoji="0" lang="en-US" sz="1600" b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78.9%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565692"/>
                  </a:ext>
                </a:extLst>
              </a:tr>
              <a:tr h="281520">
                <a:tc>
                  <a:txBody>
                    <a:bodyPr/>
                    <a:lstStyle/>
                    <a:p>
                      <a:pPr marL="0" lvl="0" indent="0" algn="l" rtl="0" eaLnBrk="1" fontAlgn="b" latinLnBrk="0" hangingPunct="1"/>
                      <a:endParaRPr kumimoji="0" lang="en-US" sz="1600" b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rtl="0" eaLnBrk="1" fontAlgn="b" latinLnBrk="0" hangingPunct="1"/>
                      <a:endParaRPr kumimoji="0" lang="en-US" sz="1600" b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637602"/>
                  </a:ext>
                </a:extLst>
              </a:tr>
              <a:tr h="281520">
                <a:tc>
                  <a:txBody>
                    <a:bodyPr/>
                    <a:lstStyle/>
                    <a:p>
                      <a:pPr marL="0" lvl="0" algn="l" rtl="0" eaLnBrk="1" fontAlgn="b" latinLnBrk="0" hangingPunct="1"/>
                      <a:r>
                        <a:rPr kumimoji="0" lang="en-AU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  Profit Before Taxes (PBT) </a:t>
                      </a:r>
                      <a:endParaRPr kumimoji="0" lang="en-US" sz="1600" b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7,630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741816"/>
                  </a:ext>
                </a:extLst>
              </a:tr>
              <a:tr h="2815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and service income (Total Sales) </a:t>
                      </a:r>
                      <a:endParaRPr kumimoji="0" lang="en-US" sz="160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6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40,160                            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273449"/>
                  </a:ext>
                </a:extLst>
              </a:tr>
              <a:tr h="2815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Profit Before Tax  (PBT)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r>
                        <a:rPr kumimoji="0" lang="en-US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1549"/>
                  </a:ext>
                </a:extLst>
              </a:tr>
              <a:tr h="2815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827554"/>
                  </a:ext>
                </a:extLst>
              </a:tr>
              <a:tr h="2815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kumimoji="0" lang="en-GB" sz="1600" b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n-GB" sz="1600" b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95333"/>
                  </a:ext>
                </a:extLst>
              </a:tr>
              <a:tr h="2815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4071"/>
                          </a:solidFill>
                          <a:effectLst/>
                          <a:uLnTx/>
                          <a:uFillTx/>
                          <a:latin typeface="Cambria"/>
                          <a:ea typeface="+mn-ea"/>
                          <a:cs typeface="+mn-cs"/>
                        </a:rPr>
                        <a:t>Cost of Goods Sold (COGS)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4071"/>
                        </a:solidFill>
                        <a:effectLst/>
                        <a:uLnTx/>
                        <a:uFillTx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rtl="0" eaLnBrk="1" fontAlgn="b" latinLnBrk="0" hangingPunct="1"/>
                      <a:r>
                        <a:rPr kumimoji="0" lang="en-US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78.9%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514740"/>
                  </a:ext>
                </a:extLst>
              </a:tr>
              <a:tr h="2815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4071"/>
                          </a:solidFill>
                          <a:effectLst/>
                          <a:uLnTx/>
                          <a:uFillTx/>
                          <a:latin typeface="Cambria"/>
                          <a:ea typeface="+mn-ea"/>
                          <a:cs typeface="+mn-cs"/>
                        </a:rPr>
                        <a:t>Profit Before Tax  (PBT)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r>
                        <a:rPr kumimoji="0" lang="en-US" sz="16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847590"/>
                  </a:ext>
                </a:extLst>
              </a:tr>
              <a:tr h="2815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GSA &amp; Other Expenses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375452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>
            <a:cxnSpLocks/>
          </p:cNvCxnSpPr>
          <p:nvPr/>
        </p:nvCxnSpPr>
        <p:spPr>
          <a:xfrm>
            <a:off x="4267199" y="2628900"/>
            <a:ext cx="6019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281487" y="3733800"/>
            <a:ext cx="6019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http://i.stack.imgur.com/FYZp8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179" y="3518008"/>
            <a:ext cx="1714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2" descr="Ad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6981" y="2057400"/>
            <a:ext cx="228600" cy="22860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/>
          </p:cNvCxnSpPr>
          <p:nvPr/>
        </p:nvCxnSpPr>
        <p:spPr>
          <a:xfrm>
            <a:off x="4281487" y="5181600"/>
            <a:ext cx="6019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inus 17"/>
          <p:cNvSpPr/>
          <p:nvPr/>
        </p:nvSpPr>
        <p:spPr>
          <a:xfrm>
            <a:off x="9122179" y="4759431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Minus 17"/>
          <p:cNvSpPr/>
          <p:nvPr/>
        </p:nvSpPr>
        <p:spPr>
          <a:xfrm>
            <a:off x="9133238" y="5024058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Graphic 21" descr="Ad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6981" y="2336168"/>
            <a:ext cx="228600" cy="2286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501832" y="1828800"/>
            <a:ext cx="3401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01832" y="3166646"/>
            <a:ext cx="3401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40527" y="4308966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0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6205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88662" y="1954533"/>
            <a:ext cx="8109569" cy="3317551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2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z="2400" dirty="0"/>
              <a:t>Present all your calculated ratios in the cost breakdown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18</a:t>
            </a:fld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224484"/>
              </p:ext>
            </p:extLst>
          </p:nvPr>
        </p:nvGraphicFramePr>
        <p:xfrm>
          <a:off x="2409833" y="2175703"/>
          <a:ext cx="6973000" cy="2764626"/>
        </p:xfrm>
        <a:graphic>
          <a:graphicData uri="http://schemas.openxmlformats.org/drawingml/2006/table">
            <a:tbl>
              <a:tblPr/>
              <a:tblGrid>
                <a:gridCol w="198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9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7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8468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52.0%</a:t>
                      </a:r>
                      <a:endParaRPr lang="en-US" sz="1000" b="0" i="1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19.4%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L="88468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78.9%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GSA &amp; Other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2.1%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6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19.0%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83170" y="3096351"/>
            <a:ext cx="254729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294071"/>
                </a:solidFill>
              </a:rPr>
              <a:t>Ratios calculated using data from the ‘”Australian Bureau of Statistics” and the </a:t>
            </a:r>
            <a:r>
              <a:rPr lang="en-US" sz="1600" dirty="0">
                <a:solidFill>
                  <a:srgbClr val="294071"/>
                </a:solidFill>
              </a:rPr>
              <a:t>“US Bureau of Labor Statistics”</a:t>
            </a:r>
            <a:endParaRPr lang="en-AU" sz="1600" dirty="0">
              <a:solidFill>
                <a:srgbClr val="29407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7391400" y="2514600"/>
            <a:ext cx="228955" cy="2025042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88468" tIns="44234" rIns="88468" bIns="4423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64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557279" y="3429000"/>
            <a:ext cx="4834121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590800" y="4343400"/>
            <a:ext cx="4757921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36109" y="1143000"/>
            <a:ext cx="7962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u="sng" dirty="0">
                <a:solidFill>
                  <a:srgbClr val="294071"/>
                </a:solidFill>
              </a:rPr>
              <a:t>Industry Cost Profile for ‘2451 Centrifugal Pump Manufacturing’ </a:t>
            </a:r>
          </a:p>
        </p:txBody>
      </p:sp>
    </p:spTree>
    <p:extLst>
      <p:ext uri="{BB962C8B-B14F-4D97-AF65-F5344CB8AC3E}">
        <p14:creationId xmlns:p14="http://schemas.microsoft.com/office/powerpoint/2010/main" val="291237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02E4F1-4B49-44E0-8BFB-DEE4B1495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2" t="7931" r="10468" b="5872"/>
          <a:stretch/>
        </p:blipFill>
        <p:spPr>
          <a:xfrm>
            <a:off x="3810000" y="1392861"/>
            <a:ext cx="7484214" cy="43952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Go to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2. On the top left, click on ‘Statistics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79803" y="111450"/>
            <a:ext cx="10543058" cy="884679"/>
          </a:xfrm>
        </p:spPr>
        <p:txBody>
          <a:bodyPr rtlCol="0"/>
          <a:lstStyle/>
          <a:p>
            <a:r>
              <a:rPr lang="en-US" sz="2400" dirty="0"/>
              <a:t>Identify Data Sources for Financial and Manufacturing Information Related to Industry Code</a:t>
            </a:r>
          </a:p>
        </p:txBody>
      </p:sp>
      <p:sp>
        <p:nvSpPr>
          <p:cNvPr id="3" name="Rounded Rectangle 2">
            <a:hlinkClick r:id="rId3"/>
          </p:cNvPr>
          <p:cNvSpPr/>
          <p:nvPr/>
        </p:nvSpPr>
        <p:spPr>
          <a:xfrm>
            <a:off x="490577" y="2057400"/>
            <a:ext cx="2064254" cy="475404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AU" dirty="0">
                <a:hlinkClick r:id="rId3"/>
              </a:rPr>
              <a:t>www.abs.gov.au</a:t>
            </a:r>
            <a:r>
              <a:rPr lang="en-AU" dirty="0"/>
              <a:t> </a:t>
            </a:r>
          </a:p>
        </p:txBody>
      </p:sp>
      <p:sp>
        <p:nvSpPr>
          <p:cNvPr id="25" name="Rounded Rectangle 9"/>
          <p:cNvSpPr/>
          <p:nvPr/>
        </p:nvSpPr>
        <p:spPr>
          <a:xfrm>
            <a:off x="6019800" y="1752600"/>
            <a:ext cx="8382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8" name="Connector: Elbow 27"/>
          <p:cNvCxnSpPr>
            <a:cxnSpLocks/>
          </p:cNvCxnSpPr>
          <p:nvPr/>
        </p:nvCxnSpPr>
        <p:spPr>
          <a:xfrm flipV="1">
            <a:off x="2773553" y="1905000"/>
            <a:ext cx="3246247" cy="1254235"/>
          </a:xfrm>
          <a:prstGeom prst="bentConnector3">
            <a:avLst>
              <a:gd name="adj1" fmla="val 39365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5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DB7260-BA88-49CA-87E8-60834CA3C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75" t="9442" r="11875" b="13333"/>
          <a:stretch/>
        </p:blipFill>
        <p:spPr>
          <a:xfrm>
            <a:off x="3617167" y="1530219"/>
            <a:ext cx="7584231" cy="4257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2. Scroll down to Classifications, standards and methods, and Click on ‘Classifications’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79803" y="111450"/>
            <a:ext cx="10543058" cy="884679"/>
          </a:xfrm>
        </p:spPr>
        <p:txBody>
          <a:bodyPr rtlCol="0"/>
          <a:lstStyle/>
          <a:p>
            <a:r>
              <a:rPr lang="en-US" sz="2400" dirty="0"/>
              <a:t>Identify Data Sources for Financial and Manufacturing Information Related to Industry Code</a:t>
            </a:r>
          </a:p>
        </p:txBody>
      </p:sp>
      <p:sp>
        <p:nvSpPr>
          <p:cNvPr id="25" name="Rounded Rectangle 9"/>
          <p:cNvSpPr/>
          <p:nvPr/>
        </p:nvSpPr>
        <p:spPr>
          <a:xfrm>
            <a:off x="5320349" y="1676400"/>
            <a:ext cx="1972676" cy="5303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8" name="Connector: Elbow 27"/>
          <p:cNvCxnSpPr>
            <a:cxnSpLocks/>
          </p:cNvCxnSpPr>
          <p:nvPr/>
        </p:nvCxnSpPr>
        <p:spPr>
          <a:xfrm flipV="1">
            <a:off x="2743200" y="1981200"/>
            <a:ext cx="2560043" cy="304800"/>
          </a:xfrm>
          <a:prstGeom prst="bentConnector3">
            <a:avLst>
              <a:gd name="adj1" fmla="val 33234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9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50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1B616-BDDA-4B38-8D0B-A1111093D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91" t="8665" r="11927" b="8154"/>
          <a:stretch/>
        </p:blipFill>
        <p:spPr>
          <a:xfrm>
            <a:off x="3657600" y="1438469"/>
            <a:ext cx="7467600" cy="43496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3. Click on ‘ANZSIC – Industry Classifications’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79803" y="111450"/>
            <a:ext cx="10543058" cy="884679"/>
          </a:xfrm>
        </p:spPr>
        <p:txBody>
          <a:bodyPr rtlCol="0"/>
          <a:lstStyle/>
          <a:p>
            <a:r>
              <a:rPr lang="en-US" sz="2400" dirty="0"/>
              <a:t>Identify Data Sources for Financial and Manufacturing Information Related to Industry Code</a:t>
            </a:r>
          </a:p>
        </p:txBody>
      </p:sp>
      <p:sp>
        <p:nvSpPr>
          <p:cNvPr id="25" name="Rounded Rectangle 9"/>
          <p:cNvSpPr/>
          <p:nvPr/>
        </p:nvSpPr>
        <p:spPr>
          <a:xfrm>
            <a:off x="4419600" y="3047999"/>
            <a:ext cx="1828800" cy="30480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8" name="Connector: Elbow 27"/>
          <p:cNvCxnSpPr>
            <a:cxnSpLocks/>
            <a:endCxn id="25" idx="1"/>
          </p:cNvCxnSpPr>
          <p:nvPr/>
        </p:nvCxnSpPr>
        <p:spPr>
          <a:xfrm>
            <a:off x="2743200" y="2315721"/>
            <a:ext cx="1676400" cy="884679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3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11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4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7877" y="1438469"/>
            <a:ext cx="7523522" cy="43496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4. Click on ‘Search ANSZIC’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79803" y="111450"/>
            <a:ext cx="10543058" cy="884679"/>
          </a:xfrm>
        </p:spPr>
        <p:txBody>
          <a:bodyPr rtlCol="0"/>
          <a:lstStyle/>
          <a:p>
            <a:r>
              <a:rPr lang="en-US" sz="2400" dirty="0"/>
              <a:t>Identify Data Sources for Financial and Manufacturing Information Related to Industry Code</a:t>
            </a:r>
          </a:p>
        </p:txBody>
      </p:sp>
      <p:sp>
        <p:nvSpPr>
          <p:cNvPr id="25" name="Rounded Rectangle 9"/>
          <p:cNvSpPr/>
          <p:nvPr/>
        </p:nvSpPr>
        <p:spPr>
          <a:xfrm>
            <a:off x="3810000" y="3962400"/>
            <a:ext cx="990600" cy="22860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8" name="Connector: Elbow 27"/>
          <p:cNvCxnSpPr>
            <a:cxnSpLocks/>
            <a:endCxn id="25" idx="1"/>
          </p:cNvCxnSpPr>
          <p:nvPr/>
        </p:nvCxnSpPr>
        <p:spPr>
          <a:xfrm>
            <a:off x="1563529" y="2057400"/>
            <a:ext cx="2246471" cy="2019301"/>
          </a:xfrm>
          <a:prstGeom prst="bentConnector3">
            <a:avLst>
              <a:gd name="adj1" fmla="val 77451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340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9" descr="5.1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36995" b="22927"/>
          <a:stretch/>
        </p:blipFill>
        <p:spPr>
          <a:xfrm>
            <a:off x="3677877" y="1419419"/>
            <a:ext cx="7523522" cy="990600"/>
          </a:xfrm>
          <a:ln>
            <a:solidFill>
              <a:schemeClr val="tx2"/>
            </a:solidFill>
          </a:ln>
        </p:spPr>
      </p:pic>
      <p:pic>
        <p:nvPicPr>
          <p:cNvPr id="16" name="Picture 15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7877" y="2689302"/>
            <a:ext cx="7523522" cy="312864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5. Search industry code description, e.g. ‘Pump Manufacturing’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6.  Locate relevant ANZSIC code that matches the industry you are looking for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79803" y="111450"/>
            <a:ext cx="10543058" cy="884679"/>
          </a:xfrm>
        </p:spPr>
        <p:txBody>
          <a:bodyPr rtlCol="0"/>
          <a:lstStyle/>
          <a:p>
            <a:r>
              <a:rPr lang="en-US" sz="2400" dirty="0"/>
              <a:t>Identify Data Sources for Financial and Manufacturing Information Related to Industry Code</a:t>
            </a:r>
          </a:p>
        </p:txBody>
      </p:sp>
      <p:sp>
        <p:nvSpPr>
          <p:cNvPr id="25" name="Rounded Rectangle 9"/>
          <p:cNvSpPr/>
          <p:nvPr/>
        </p:nvSpPr>
        <p:spPr>
          <a:xfrm>
            <a:off x="6858000" y="1676400"/>
            <a:ext cx="3581400" cy="7451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8" name="Connector: Elbow 27"/>
          <p:cNvCxnSpPr>
            <a:cxnSpLocks/>
            <a:endCxn id="25" idx="1"/>
          </p:cNvCxnSpPr>
          <p:nvPr/>
        </p:nvCxnSpPr>
        <p:spPr>
          <a:xfrm flipV="1">
            <a:off x="2514600" y="2048983"/>
            <a:ext cx="4343400" cy="237017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9"/>
          <p:cNvSpPr/>
          <p:nvPr/>
        </p:nvSpPr>
        <p:spPr>
          <a:xfrm>
            <a:off x="3677876" y="4191000"/>
            <a:ext cx="2265723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8" name="Connector: Elbow 17"/>
          <p:cNvCxnSpPr>
            <a:cxnSpLocks/>
            <a:endCxn id="17" idx="1"/>
          </p:cNvCxnSpPr>
          <p:nvPr/>
        </p:nvCxnSpPr>
        <p:spPr>
          <a:xfrm>
            <a:off x="2590800" y="3474420"/>
            <a:ext cx="1087076" cy="83088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3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016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D2A83E-8A4A-4A73-9A16-C8E15947A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2" t="7931" r="10468" b="5872"/>
          <a:stretch/>
        </p:blipFill>
        <p:spPr>
          <a:xfrm>
            <a:off x="3487215" y="1392861"/>
            <a:ext cx="7484214" cy="43952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1. Go to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2. On the top left, click on ‘Statistics’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79803" y="111450"/>
            <a:ext cx="10543058" cy="884679"/>
          </a:xfrm>
        </p:spPr>
        <p:txBody>
          <a:bodyPr rtlCol="0"/>
          <a:lstStyle/>
          <a:p>
            <a:r>
              <a:rPr lang="en-AU" sz="2400" dirty="0"/>
              <a:t>Obtain the data for manufacturing and financial information related to industry</a:t>
            </a:r>
            <a:endParaRPr lang="en-US" sz="2400" dirty="0"/>
          </a:p>
        </p:txBody>
      </p:sp>
      <p:sp>
        <p:nvSpPr>
          <p:cNvPr id="3" name="Rounded Rectangle 2">
            <a:hlinkClick r:id="rId3"/>
          </p:cNvPr>
          <p:cNvSpPr/>
          <p:nvPr/>
        </p:nvSpPr>
        <p:spPr>
          <a:xfrm>
            <a:off x="490577" y="2057400"/>
            <a:ext cx="2064254" cy="475404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AU" dirty="0">
                <a:hlinkClick r:id="rId3"/>
              </a:rPr>
              <a:t>www.abs.gov.au</a:t>
            </a:r>
            <a:r>
              <a:rPr lang="en-AU" dirty="0"/>
              <a:t> </a:t>
            </a:r>
          </a:p>
        </p:txBody>
      </p:sp>
      <p:sp>
        <p:nvSpPr>
          <p:cNvPr id="25" name="Rounded Rectangle 9"/>
          <p:cNvSpPr/>
          <p:nvPr/>
        </p:nvSpPr>
        <p:spPr>
          <a:xfrm>
            <a:off x="5676900" y="1730829"/>
            <a:ext cx="8382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8" name="Connector: Elbow 27"/>
          <p:cNvCxnSpPr>
            <a:cxnSpLocks/>
          </p:cNvCxnSpPr>
          <p:nvPr/>
        </p:nvCxnSpPr>
        <p:spPr>
          <a:xfrm flipV="1">
            <a:off x="2667000" y="1883230"/>
            <a:ext cx="3009900" cy="1240970"/>
          </a:xfrm>
          <a:prstGeom prst="bentConnector3">
            <a:avLst>
              <a:gd name="adj1" fmla="val 2055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5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2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763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C6766A-52CE-4159-8658-A295BF8DD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58" t="7152" r="10839" b="22774"/>
          <a:stretch/>
        </p:blipFill>
        <p:spPr>
          <a:xfrm>
            <a:off x="3657600" y="1438468"/>
            <a:ext cx="7543800" cy="43496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3. Scroll down to Industry, and Click on ‘Industry Overview’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79803" y="111450"/>
            <a:ext cx="10543058" cy="884679"/>
          </a:xfrm>
        </p:spPr>
        <p:txBody>
          <a:bodyPr rtlCol="0"/>
          <a:lstStyle/>
          <a:p>
            <a:r>
              <a:rPr lang="en-AU" sz="2400" dirty="0"/>
              <a:t>Obtain the data for manufacturing and financial information related to industry</a:t>
            </a:r>
            <a:endParaRPr lang="en-US" sz="2400" dirty="0"/>
          </a:p>
        </p:txBody>
      </p:sp>
      <p:sp>
        <p:nvSpPr>
          <p:cNvPr id="25" name="Rounded Rectangle 9"/>
          <p:cNvSpPr/>
          <p:nvPr/>
        </p:nvSpPr>
        <p:spPr>
          <a:xfrm>
            <a:off x="5562600" y="2057400"/>
            <a:ext cx="1524000" cy="685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8" name="Connector: Elbow 27"/>
          <p:cNvCxnSpPr>
            <a:cxnSpLocks/>
          </p:cNvCxnSpPr>
          <p:nvPr/>
        </p:nvCxnSpPr>
        <p:spPr>
          <a:xfrm>
            <a:off x="2667000" y="2041071"/>
            <a:ext cx="2895600" cy="457200"/>
          </a:xfrm>
          <a:prstGeom prst="bentConnector3">
            <a:avLst>
              <a:gd name="adj1" fmla="val 25188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2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711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6E1A12-64DA-4930-84CC-2D465A9F8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5" t="8844" r="12297" b="25170"/>
          <a:stretch/>
        </p:blipFill>
        <p:spPr>
          <a:xfrm>
            <a:off x="3581400" y="1524000"/>
            <a:ext cx="7848600" cy="41909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71855" y="1438469"/>
            <a:ext cx="2685889" cy="4349678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4. Click on ‘Australian Industry’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79803" y="111450"/>
            <a:ext cx="10543058" cy="884679"/>
          </a:xfrm>
        </p:spPr>
        <p:txBody>
          <a:bodyPr rtlCol="0"/>
          <a:lstStyle/>
          <a:p>
            <a:r>
              <a:rPr lang="en-AU" sz="2400" dirty="0"/>
              <a:t>Obtain the data for manufacturing and financial information related to industry</a:t>
            </a:r>
            <a:endParaRPr lang="en-US" sz="2400" dirty="0"/>
          </a:p>
        </p:txBody>
      </p:sp>
      <p:sp>
        <p:nvSpPr>
          <p:cNvPr id="25" name="Rounded Rectangle 9"/>
          <p:cNvSpPr/>
          <p:nvPr/>
        </p:nvSpPr>
        <p:spPr>
          <a:xfrm>
            <a:off x="8915400" y="3352800"/>
            <a:ext cx="1524000" cy="45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8" name="Connector: Elbow 27"/>
          <p:cNvCxnSpPr>
            <a:cxnSpLocks/>
            <a:endCxn id="25" idx="1"/>
          </p:cNvCxnSpPr>
          <p:nvPr/>
        </p:nvCxnSpPr>
        <p:spPr>
          <a:xfrm>
            <a:off x="1600200" y="2286000"/>
            <a:ext cx="7315200" cy="1295400"/>
          </a:xfrm>
          <a:prstGeom prst="bentConnector3">
            <a:avLst>
              <a:gd name="adj1" fmla="val 23469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2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2253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>
        <a:ln>
          <a:solidFill>
            <a:srgbClr val="C00000"/>
          </a:solidFill>
          <a:tailEnd type="arrow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F9C082-C79E-4898-89E3-00B0677012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B324DD-ECBD-4ECE-BFEB-23E807C71736}">
  <ds:schemaRefs>
    <ds:schemaRef ds:uri="http://schemas.microsoft.com/office/2006/documentManagement/types"/>
    <ds:schemaRef ds:uri="ff8bcfcb-4344-44cf-9f08-daa529b9a53e"/>
    <ds:schemaRef ds:uri="http://schemas.microsoft.com/office/infopath/2007/PartnerControls"/>
    <ds:schemaRef ds:uri="b58ae008-966b-4bff-8a7d-37abbecab933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1055F1D-ADBB-463D-B4BC-F79F594E1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</TotalTime>
  <Words>1204</Words>
  <Application>Microsoft Office PowerPoint</Application>
  <PresentationFormat>Widescreen</PresentationFormat>
  <Paragraphs>252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Wingdings</vt:lpstr>
      <vt:lpstr>Wingdings 2</vt:lpstr>
      <vt:lpstr>Concourse</vt:lpstr>
      <vt:lpstr>How to Build an Industry Cost Profile (ICP) for a product in Australia</vt:lpstr>
      <vt:lpstr>Identify Data Sources for Financial and Manufacturing Information Related to Industry Code</vt:lpstr>
      <vt:lpstr>Identify Data Sources for Financial and Manufacturing Information Related to Industry Code</vt:lpstr>
      <vt:lpstr>Identify Data Sources for Financial and Manufacturing Information Related to Industry Code</vt:lpstr>
      <vt:lpstr>Identify Data Sources for Financial and Manufacturing Information Related to Industry Code</vt:lpstr>
      <vt:lpstr>Identify Data Sources for Financial and Manufacturing Information Related to Industry Code</vt:lpstr>
      <vt:lpstr>Obtain the data for manufacturing and financial information related to industry</vt:lpstr>
      <vt:lpstr>Obtain the data for manufacturing and financial information related to industry</vt:lpstr>
      <vt:lpstr>Obtain the data for manufacturing and financial information related to industry</vt:lpstr>
      <vt:lpstr>Obtain the data for manufacturing and financial information related to industry</vt:lpstr>
      <vt:lpstr>Obtain the data for manufacturing and financial information related to industry</vt:lpstr>
      <vt:lpstr>Obtain the data for manufacturing and financial information related to industry</vt:lpstr>
      <vt:lpstr>Obtain the data for manufacturing and financial information related to industry</vt:lpstr>
      <vt:lpstr>Use Financial and Manufacturing Information to Calculate Ratios for COGS, PBT, GSA &amp; Other</vt:lpstr>
      <vt:lpstr>Use Financial and Manufacturing Information to Calculate Ratios for DM, DL, COGS, PBT, GSA &amp; Other</vt:lpstr>
      <vt:lpstr>Use Financial and Manufacturing Information to Calculate Ratios for DM, DL, COGS, PBT, GSA &amp; Other</vt:lpstr>
      <vt:lpstr>Use Financial and Manufacturing Information to Calculate Ratios for DM, DL, COGS, PBT, GSA &amp; Other</vt:lpstr>
      <vt:lpstr>Present all your calculated ratios in the cost breakdown format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2: Obtain the data for manufacturing and financial information related to industry</dc:title>
  <dc:creator>Zele Rosie</dc:creator>
  <cp:lastModifiedBy>Sheetal Jain</cp:lastModifiedBy>
  <cp:revision>92</cp:revision>
  <dcterms:created xsi:type="dcterms:W3CDTF">2006-08-16T00:00:00Z</dcterms:created>
  <dcterms:modified xsi:type="dcterms:W3CDTF">2021-02-01T06:36:38Z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